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65" r:id="rId4"/>
    <p:sldId id="256" r:id="rId5"/>
    <p:sldId id="267" r:id="rId6"/>
    <p:sldId id="268" r:id="rId7"/>
    <p:sldId id="257" r:id="rId8"/>
    <p:sldId id="269" r:id="rId9"/>
    <p:sldId id="263" r:id="rId10"/>
    <p:sldId id="264" r:id="rId11"/>
    <p:sldId id="259" r:id="rId12"/>
    <p:sldId id="260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5" y="0"/>
            <a:ext cx="9088093" cy="667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5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8129"/>
            <a:ext cx="5048063" cy="674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11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03890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56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" y="332656"/>
            <a:ext cx="8972932" cy="65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75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355220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1480736"/>
            <a:ext cx="5410038" cy="490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21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880605" cy="66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42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4" y="31172"/>
            <a:ext cx="9102435" cy="6826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3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"/>
            <a:ext cx="9144000" cy="686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1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1738536" cy="7152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" y="0"/>
            <a:ext cx="4561307" cy="360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27573"/>
            <a:ext cx="5364088" cy="401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1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02" y="1"/>
            <a:ext cx="9180202" cy="672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455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1052736"/>
            <a:ext cx="936104" cy="230425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43288"/>
            <a:ext cx="4608512" cy="694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4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" y="1"/>
            <a:ext cx="9084258" cy="67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18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7345" cy="683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8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IRU_4</dc:creator>
  <cp:lastModifiedBy>IRU_4</cp:lastModifiedBy>
  <cp:revision>8</cp:revision>
  <dcterms:created xsi:type="dcterms:W3CDTF">2016-11-28T08:06:36Z</dcterms:created>
  <dcterms:modified xsi:type="dcterms:W3CDTF">2016-12-02T11:08:34Z</dcterms:modified>
</cp:coreProperties>
</file>