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8" r:id="rId3"/>
    <p:sldId id="265" r:id="rId4"/>
    <p:sldId id="256" r:id="rId5"/>
    <p:sldId id="267" r:id="rId6"/>
    <p:sldId id="268" r:id="rId7"/>
    <p:sldId id="257" r:id="rId8"/>
    <p:sldId id="269" r:id="rId9"/>
    <p:sldId id="263" r:id="rId10"/>
    <p:sldId id="264" r:id="rId11"/>
    <p:sldId id="259" r:id="rId12"/>
    <p:sldId id="260" r:id="rId13"/>
    <p:sldId id="266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9" d="100"/>
          <a:sy n="49" d="100"/>
        </p:scale>
        <p:origin x="-108" y="-5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02.12.2016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5" y="0"/>
            <a:ext cx="9088093" cy="6679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5549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08129"/>
            <a:ext cx="5048063" cy="6749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6110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9038902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1560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0" y="332656"/>
            <a:ext cx="8972932" cy="6525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6757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3552204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3" y="1480736"/>
            <a:ext cx="5410038" cy="4900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32136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880605" cy="66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3427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4" y="31172"/>
            <a:ext cx="9102435" cy="6826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0326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"/>
            <a:ext cx="9144000" cy="6862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8197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1417638"/>
            <a:ext cx="1738536" cy="71521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3" y="0"/>
            <a:ext cx="4561307" cy="3606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827573"/>
            <a:ext cx="5364088" cy="4014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4143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02" y="1"/>
            <a:ext cx="9180202" cy="6727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44552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39952" y="1052736"/>
            <a:ext cx="936104" cy="2304256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-43288"/>
            <a:ext cx="4608512" cy="6944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543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2" y="1"/>
            <a:ext cx="9084258" cy="678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71857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87345" cy="6833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088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0</Words>
  <Application>Microsoft Office PowerPoint</Application>
  <PresentationFormat>Экран (4:3)</PresentationFormat>
  <Paragraphs>0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IRU_4</dc:creator>
  <cp:lastModifiedBy>IRU_4</cp:lastModifiedBy>
  <cp:revision>8</cp:revision>
  <dcterms:created xsi:type="dcterms:W3CDTF">2016-11-28T08:06:36Z</dcterms:created>
  <dcterms:modified xsi:type="dcterms:W3CDTF">2016-12-02T11:08:34Z</dcterms:modified>
</cp:coreProperties>
</file>