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58" r:id="rId4"/>
    <p:sldId id="259" r:id="rId5"/>
    <p:sldId id="260" r:id="rId6"/>
    <p:sldId id="261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944" y="-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http://xn---24-mdd9d.xn--p1ai/wp-content/uploads/2016/04/cropped-cropped-ogorod-kartinki-dlya-detey-36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0"/>
            <a:ext cx="7542213" cy="436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395536" y="4869160"/>
            <a:ext cx="76328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/>
              <a:t>Нижер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школалда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цебе</a:t>
            </a:r>
            <a:r>
              <a:rPr lang="ru-RU" sz="3600" b="1" dirty="0" smtClean="0"/>
              <a:t> ах </a:t>
            </a:r>
            <a:r>
              <a:rPr lang="ru-RU" sz="3600" b="1" dirty="0" err="1" smtClean="0"/>
              <a:t>буго</a:t>
            </a:r>
            <a:r>
              <a:rPr lang="ru-RU" sz="3600" b="1" dirty="0" smtClean="0"/>
              <a:t>.</a:t>
            </a:r>
          </a:p>
          <a:p>
            <a:r>
              <a:rPr lang="ru-RU" sz="3600" b="1" dirty="0" smtClean="0"/>
              <a:t> </a:t>
            </a:r>
            <a:r>
              <a:rPr lang="ru-RU" sz="3600" b="1" dirty="0" err="1" smtClean="0"/>
              <a:t>Нужер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школалда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цебе</a:t>
            </a:r>
            <a:r>
              <a:rPr lang="ru-RU" sz="3600" b="1" dirty="0" smtClean="0"/>
              <a:t> ах </a:t>
            </a:r>
            <a:r>
              <a:rPr lang="ru-RU" sz="3600" b="1" dirty="0" err="1" smtClean="0"/>
              <a:t>бугищ</a:t>
            </a:r>
            <a:r>
              <a:rPr lang="ru-RU" sz="3600" b="1" dirty="0" smtClean="0"/>
              <a:t>?</a:t>
            </a:r>
            <a:endParaRPr lang="ru-R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fc.vseosvita.ua/001db9-85ac/002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1"/>
            <a:ext cx="5796409" cy="501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755576" y="4869160"/>
            <a:ext cx="7776864" cy="13531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tabLst>
                <a:tab pos="1095375" algn="l"/>
              </a:tabLst>
            </a:pPr>
            <a:r>
              <a:rPr lang="ru-RU" sz="3200" b="1" dirty="0" err="1" smtClean="0">
                <a:ea typeface="Calibri"/>
                <a:cs typeface="Times New Roman"/>
              </a:rPr>
              <a:t>Дица</a:t>
            </a:r>
            <a:r>
              <a:rPr lang="ru-RU" sz="3200" b="1" dirty="0" smtClean="0">
                <a:ea typeface="Calibri"/>
                <a:cs typeface="Times New Roman"/>
              </a:rPr>
              <a:t> </a:t>
            </a:r>
            <a:r>
              <a:rPr lang="ru-RU" sz="3200" b="1" dirty="0" err="1" smtClean="0">
                <a:ea typeface="Calibri"/>
                <a:cs typeface="Times New Roman"/>
              </a:rPr>
              <a:t>жакъа</a:t>
            </a:r>
            <a:r>
              <a:rPr lang="ru-RU" sz="3200" b="1" dirty="0" smtClean="0">
                <a:ea typeface="Calibri"/>
                <a:cs typeface="Times New Roman"/>
              </a:rPr>
              <a:t> </a:t>
            </a:r>
            <a:r>
              <a:rPr lang="ru-RU" sz="3200" b="1" dirty="0" err="1" smtClean="0">
                <a:ea typeface="Calibri"/>
                <a:cs typeface="Times New Roman"/>
              </a:rPr>
              <a:t>дарс</a:t>
            </a:r>
            <a:r>
              <a:rPr lang="ru-RU" sz="3200" b="1" dirty="0" smtClean="0">
                <a:ea typeface="Calibri"/>
                <a:cs typeface="Times New Roman"/>
              </a:rPr>
              <a:t> лъик1 х1адурун </a:t>
            </a:r>
            <a:r>
              <a:rPr lang="ru-RU" sz="3200" b="1" dirty="0" err="1" smtClean="0">
                <a:ea typeface="Calibri"/>
                <a:cs typeface="Times New Roman"/>
              </a:rPr>
              <a:t>буго</a:t>
            </a:r>
            <a:r>
              <a:rPr lang="ru-RU" sz="3200" b="1" dirty="0" smtClean="0">
                <a:ea typeface="Calibri"/>
                <a:cs typeface="Times New Roman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095375" algn="l"/>
              </a:tabLst>
            </a:pPr>
            <a:r>
              <a:rPr lang="ru-RU" sz="3200" b="1" dirty="0" err="1" smtClean="0">
                <a:ea typeface="Calibri"/>
                <a:cs typeface="Times New Roman"/>
              </a:rPr>
              <a:t>Дуца</a:t>
            </a:r>
            <a:r>
              <a:rPr lang="ru-RU" sz="3200" b="1" dirty="0" smtClean="0">
                <a:ea typeface="Calibri"/>
                <a:cs typeface="Times New Roman"/>
              </a:rPr>
              <a:t> </a:t>
            </a:r>
            <a:r>
              <a:rPr lang="ru-RU" sz="3200" b="1" dirty="0" err="1" smtClean="0">
                <a:ea typeface="Calibri"/>
                <a:cs typeface="Times New Roman"/>
              </a:rPr>
              <a:t>дарс</a:t>
            </a:r>
            <a:r>
              <a:rPr lang="ru-RU" sz="3200" b="1" dirty="0" smtClean="0">
                <a:ea typeface="Calibri"/>
                <a:cs typeface="Times New Roman"/>
              </a:rPr>
              <a:t> х1адурун </a:t>
            </a:r>
            <a:r>
              <a:rPr lang="ru-RU" sz="3200" b="1" dirty="0" err="1" smtClean="0">
                <a:ea typeface="Calibri"/>
                <a:cs typeface="Times New Roman"/>
              </a:rPr>
              <a:t>бугищ</a:t>
            </a:r>
            <a:r>
              <a:rPr lang="ru-RU" sz="3200" b="1" dirty="0" smtClean="0">
                <a:ea typeface="Calibri"/>
                <a:cs typeface="Times New Roman"/>
              </a:rPr>
              <a:t>?</a:t>
            </a:r>
            <a:endParaRPr lang="ru-RU" sz="3200" b="1" dirty="0">
              <a:ea typeface="Calibri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knigamir.com/upload/iblock/cda/cdadc0d76257f75d35d811ebf580d7a3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872" y="188640"/>
            <a:ext cx="2592288" cy="44632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323528" y="5013176"/>
            <a:ext cx="77048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err="1" smtClean="0"/>
              <a:t>Дир</a:t>
            </a:r>
            <a:r>
              <a:rPr lang="ru-RU" sz="3600" dirty="0" smtClean="0"/>
              <a:t> </a:t>
            </a:r>
            <a:r>
              <a:rPr lang="ru-RU" sz="3600" dirty="0" err="1" smtClean="0"/>
              <a:t>эмен</a:t>
            </a:r>
            <a:r>
              <a:rPr lang="ru-RU" sz="3600" dirty="0" smtClean="0"/>
              <a:t> </a:t>
            </a:r>
            <a:r>
              <a:rPr lang="ru-RU" sz="3600" dirty="0" err="1" smtClean="0"/>
              <a:t>больницаялда</a:t>
            </a:r>
            <a:r>
              <a:rPr lang="ru-RU" sz="3600" dirty="0" smtClean="0"/>
              <a:t> х1алт1ула.</a:t>
            </a:r>
          </a:p>
          <a:p>
            <a:r>
              <a:rPr lang="ru-RU" sz="3600" dirty="0" err="1" smtClean="0"/>
              <a:t>Дур</a:t>
            </a:r>
            <a:r>
              <a:rPr lang="ru-RU" sz="3600" dirty="0" smtClean="0"/>
              <a:t> </a:t>
            </a:r>
            <a:r>
              <a:rPr lang="ru-RU" sz="3600" dirty="0" err="1" smtClean="0"/>
              <a:t>эмен</a:t>
            </a:r>
            <a:r>
              <a:rPr lang="ru-RU" sz="3600" dirty="0" smtClean="0"/>
              <a:t> </a:t>
            </a:r>
            <a:r>
              <a:rPr lang="ru-RU" sz="3600" dirty="0" err="1" smtClean="0"/>
              <a:t>кив</a:t>
            </a:r>
            <a:r>
              <a:rPr lang="ru-RU" sz="3600" dirty="0" smtClean="0"/>
              <a:t> х1алт1улев?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img2.freepng.ru/20180309/oqe/kisspng-fruit-picking-orchard-apple-farmer-clip-art-uncle-of-the-village-picking-apples-5aa2b66b49f8a7.201207851520612971303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04664"/>
            <a:ext cx="4283968" cy="5904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4067944" y="404664"/>
            <a:ext cx="5076056" cy="54322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tabLst>
                <a:tab pos="1095375" algn="l"/>
              </a:tabLst>
            </a:pPr>
            <a:r>
              <a:rPr lang="ru-RU" sz="4000" b="1" dirty="0" err="1" smtClean="0">
                <a:ea typeface="Calibri"/>
                <a:cs typeface="Times New Roman"/>
              </a:rPr>
              <a:t>Дун</a:t>
            </a:r>
            <a:r>
              <a:rPr lang="ru-RU" sz="4000" b="1" dirty="0" smtClean="0">
                <a:ea typeface="Calibri"/>
                <a:cs typeface="Times New Roman"/>
              </a:rPr>
              <a:t> </a:t>
            </a:r>
            <a:r>
              <a:rPr lang="ru-RU" sz="4000" b="1" dirty="0" err="1" smtClean="0">
                <a:ea typeface="Calibri"/>
                <a:cs typeface="Times New Roman"/>
              </a:rPr>
              <a:t>лъабго</a:t>
            </a:r>
            <a:r>
              <a:rPr lang="ru-RU" sz="4000" b="1" dirty="0" smtClean="0">
                <a:ea typeface="Calibri"/>
                <a:cs typeface="Times New Roman"/>
              </a:rPr>
              <a:t> </a:t>
            </a:r>
            <a:r>
              <a:rPr lang="ru-RU" sz="4000" b="1" dirty="0" err="1" smtClean="0">
                <a:ea typeface="Calibri"/>
                <a:cs typeface="Times New Roman"/>
              </a:rPr>
              <a:t>соналъ</a:t>
            </a:r>
            <a:r>
              <a:rPr lang="ru-RU" sz="4000" b="1" dirty="0" smtClean="0">
                <a:ea typeface="Calibri"/>
                <a:cs typeface="Times New Roman"/>
              </a:rPr>
              <a:t> </a:t>
            </a:r>
            <a:r>
              <a:rPr lang="ru-RU" sz="4000" b="1" dirty="0" err="1" smtClean="0">
                <a:ea typeface="Calibri"/>
                <a:cs typeface="Times New Roman"/>
              </a:rPr>
              <a:t>лъималазул</a:t>
            </a:r>
            <a:r>
              <a:rPr lang="ru-RU" sz="4000" b="1" dirty="0" smtClean="0">
                <a:ea typeface="Calibri"/>
                <a:cs typeface="Times New Roman"/>
              </a:rPr>
              <a:t>  </a:t>
            </a:r>
            <a:r>
              <a:rPr lang="ru-RU" sz="4000" b="1" dirty="0" err="1" smtClean="0">
                <a:ea typeface="Calibri"/>
                <a:cs typeface="Times New Roman"/>
              </a:rPr>
              <a:t>ахикье</a:t>
            </a:r>
            <a:r>
              <a:rPr lang="ru-RU" sz="4000" b="1" dirty="0" smtClean="0">
                <a:ea typeface="Calibri"/>
                <a:cs typeface="Times New Roman"/>
              </a:rPr>
              <a:t>  </a:t>
            </a:r>
            <a:r>
              <a:rPr lang="ru-RU" sz="4000" b="1" dirty="0" err="1" smtClean="0">
                <a:ea typeface="Calibri"/>
                <a:cs typeface="Times New Roman"/>
              </a:rPr>
              <a:t>хьвадулев</a:t>
            </a:r>
            <a:r>
              <a:rPr lang="ru-RU" sz="4000" b="1" dirty="0" smtClean="0">
                <a:ea typeface="Calibri"/>
                <a:cs typeface="Times New Roman"/>
              </a:rPr>
              <a:t>  вук1ана.</a:t>
            </a: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095375" algn="l"/>
              </a:tabLst>
            </a:pPr>
            <a:endParaRPr lang="ru-RU" sz="4000" b="1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095375" algn="l"/>
              </a:tabLst>
            </a:pPr>
            <a:r>
              <a:rPr lang="ru-RU" sz="4000" b="1" dirty="0" smtClean="0">
                <a:ea typeface="Calibri"/>
                <a:cs typeface="Times New Roman"/>
              </a:rPr>
              <a:t>    </a:t>
            </a: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095375" algn="l"/>
              </a:tabLst>
            </a:pPr>
            <a:r>
              <a:rPr lang="ru-RU" sz="4000" b="1" dirty="0" smtClean="0">
                <a:ea typeface="Calibri"/>
                <a:cs typeface="Times New Roman"/>
              </a:rPr>
              <a:t>Дуда </a:t>
            </a:r>
            <a:r>
              <a:rPr lang="ru-RU" sz="4000" b="1" dirty="0" err="1" smtClean="0">
                <a:ea typeface="Calibri"/>
                <a:cs typeface="Times New Roman"/>
              </a:rPr>
              <a:t>лъималазул</a:t>
            </a:r>
            <a:r>
              <a:rPr lang="ru-RU" sz="4000" b="1" dirty="0" smtClean="0">
                <a:ea typeface="Calibri"/>
                <a:cs typeface="Times New Roman"/>
              </a:rPr>
              <a:t> ах  </a:t>
            </a:r>
            <a:r>
              <a:rPr lang="ru-RU" sz="4000" b="1" dirty="0" err="1" smtClean="0">
                <a:ea typeface="Calibri"/>
                <a:cs typeface="Times New Roman"/>
              </a:rPr>
              <a:t>бугеб</a:t>
            </a:r>
            <a:r>
              <a:rPr lang="ru-RU" sz="4000" b="1" dirty="0" smtClean="0">
                <a:ea typeface="Calibri"/>
                <a:cs typeface="Times New Roman"/>
              </a:rPr>
              <a:t> бак1 </a:t>
            </a:r>
            <a:r>
              <a:rPr lang="ru-RU" sz="4000" b="1" dirty="0" err="1" smtClean="0">
                <a:ea typeface="Calibri"/>
                <a:cs typeface="Times New Roman"/>
              </a:rPr>
              <a:t>лъалищ</a:t>
            </a:r>
            <a:r>
              <a:rPr lang="ru-RU" sz="4000" b="1" dirty="0" smtClean="0">
                <a:ea typeface="Calibri"/>
                <a:cs typeface="Times New Roman"/>
              </a:rPr>
              <a:t>?</a:t>
            </a:r>
            <a:endParaRPr lang="ru-RU" sz="4000" b="1" dirty="0">
              <a:ea typeface="Calibri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484784"/>
            <a:ext cx="8028384" cy="2428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6600" dirty="0" err="1" smtClean="0">
                <a:solidFill>
                  <a:srgbClr val="FF0000"/>
                </a:solidFill>
                <a:ea typeface="Calibri"/>
                <a:cs typeface="Times New Roman"/>
              </a:rPr>
              <a:t>Суалиял</a:t>
            </a:r>
            <a:r>
              <a:rPr lang="ru-RU" sz="6600" dirty="0" smtClean="0">
                <a:solidFill>
                  <a:srgbClr val="FF0000"/>
                </a:solidFill>
                <a:ea typeface="Calibri"/>
                <a:cs typeface="Times New Roman"/>
              </a:rPr>
              <a:t> </a:t>
            </a:r>
            <a:r>
              <a:rPr lang="ru-RU" sz="6600" dirty="0" err="1" smtClean="0">
                <a:solidFill>
                  <a:srgbClr val="FF0000"/>
                </a:solidFill>
                <a:ea typeface="Calibri"/>
                <a:cs typeface="Times New Roman"/>
              </a:rPr>
              <a:t>ва</a:t>
            </a:r>
            <a:r>
              <a:rPr lang="ru-RU" sz="6600" dirty="0" smtClean="0">
                <a:solidFill>
                  <a:srgbClr val="FF0000"/>
                </a:solidFill>
                <a:ea typeface="Calibri"/>
                <a:cs typeface="Times New Roman"/>
              </a:rPr>
              <a:t> </a:t>
            </a:r>
            <a:r>
              <a:rPr lang="ru-RU" sz="6600" dirty="0" err="1" smtClean="0">
                <a:solidFill>
                  <a:srgbClr val="FF0000"/>
                </a:solidFill>
                <a:ea typeface="Calibri"/>
                <a:cs typeface="Times New Roman"/>
              </a:rPr>
              <a:t>хабариял</a:t>
            </a:r>
            <a:r>
              <a:rPr lang="ru-RU" sz="6600" dirty="0" smtClean="0">
                <a:solidFill>
                  <a:srgbClr val="FF0000"/>
                </a:solidFill>
                <a:ea typeface="Calibri"/>
                <a:cs typeface="Times New Roman"/>
              </a:rPr>
              <a:t> </a:t>
            </a:r>
            <a:r>
              <a:rPr lang="ru-RU" sz="6600" dirty="0" err="1" smtClean="0">
                <a:solidFill>
                  <a:srgbClr val="FF0000"/>
                </a:solidFill>
                <a:ea typeface="Calibri"/>
                <a:cs typeface="Times New Roman"/>
              </a:rPr>
              <a:t>предложениял</a:t>
            </a:r>
            <a:endParaRPr lang="ru-RU" sz="6600" dirty="0">
              <a:solidFill>
                <a:srgbClr val="FF0000"/>
              </a:solidFill>
              <a:ea typeface="Calibri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1850224"/>
            <a:ext cx="4184154" cy="34368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3200" b="1" dirty="0" err="1" smtClean="0">
                <a:ea typeface="Calibri"/>
                <a:cs typeface="Times New Roman"/>
              </a:rPr>
              <a:t>Дур</a:t>
            </a:r>
            <a:r>
              <a:rPr lang="ru-RU" sz="3200" b="1" dirty="0" smtClean="0">
                <a:ea typeface="Calibri"/>
                <a:cs typeface="Times New Roman"/>
              </a:rPr>
              <a:t> торг1о </a:t>
            </a:r>
            <a:r>
              <a:rPr lang="ru-RU" sz="3200" b="1" dirty="0" err="1" smtClean="0">
                <a:ea typeface="Calibri"/>
                <a:cs typeface="Times New Roman"/>
              </a:rPr>
              <a:t>бугищ</a:t>
            </a:r>
            <a:r>
              <a:rPr lang="ru-RU" sz="3200" b="1" dirty="0" smtClean="0">
                <a:ea typeface="Calibri"/>
                <a:cs typeface="Times New Roman"/>
              </a:rPr>
              <a:t>?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3200" b="1" dirty="0" err="1" smtClean="0">
                <a:ea typeface="Calibri"/>
                <a:cs typeface="Times New Roman"/>
              </a:rPr>
              <a:t>Дир</a:t>
            </a:r>
            <a:r>
              <a:rPr lang="ru-RU" sz="3200" b="1" dirty="0" smtClean="0">
                <a:ea typeface="Calibri"/>
                <a:cs typeface="Times New Roman"/>
              </a:rPr>
              <a:t> торг1о </a:t>
            </a:r>
            <a:r>
              <a:rPr lang="ru-RU" sz="3200" b="1" dirty="0" err="1" smtClean="0">
                <a:ea typeface="Calibri"/>
                <a:cs typeface="Times New Roman"/>
              </a:rPr>
              <a:t>буго</a:t>
            </a:r>
            <a:r>
              <a:rPr lang="ru-RU" sz="3200" b="1" dirty="0" smtClean="0">
                <a:ea typeface="Calibri"/>
                <a:cs typeface="Times New Roman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3200" b="1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3200" b="1" dirty="0" smtClean="0">
                <a:ea typeface="Calibri"/>
                <a:cs typeface="Times New Roman"/>
              </a:rPr>
              <a:t>Торг1о х1азе </a:t>
            </a:r>
            <a:r>
              <a:rPr lang="ru-RU" sz="3200" b="1" dirty="0" err="1" smtClean="0">
                <a:ea typeface="Calibri"/>
                <a:cs typeface="Times New Roman"/>
              </a:rPr>
              <a:t>инищ</a:t>
            </a:r>
            <a:r>
              <a:rPr lang="ru-RU" sz="3200" b="1" dirty="0" smtClean="0">
                <a:ea typeface="Calibri"/>
                <a:cs typeface="Times New Roman"/>
              </a:rPr>
              <a:t>?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3200" b="1" dirty="0" smtClean="0">
                <a:ea typeface="Calibri"/>
                <a:cs typeface="Times New Roman"/>
              </a:rPr>
              <a:t>Торг1о х1азе </a:t>
            </a:r>
            <a:r>
              <a:rPr lang="ru-RU" sz="3200" b="1" dirty="0" err="1" smtClean="0">
                <a:ea typeface="Calibri"/>
                <a:cs typeface="Times New Roman"/>
              </a:rPr>
              <a:t>ина</a:t>
            </a:r>
            <a:r>
              <a:rPr lang="ru-RU" sz="3200" b="1" dirty="0" smtClean="0">
                <a:ea typeface="Calibri"/>
                <a:cs typeface="Times New Roman"/>
              </a:rPr>
              <a:t>.</a:t>
            </a:r>
            <a:endParaRPr lang="ru-RU" sz="3200" b="1" dirty="0">
              <a:ea typeface="Calibri"/>
              <a:cs typeface="Times New Roman"/>
            </a:endParaRPr>
          </a:p>
        </p:txBody>
      </p:sp>
      <p:pic>
        <p:nvPicPr>
          <p:cNvPr id="3074" name="Picture 2" descr="https://ds05.infourok.ru/uploads/ex/0f0b/00018222-881bac80/hello_html_3e1e115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83969" y="1052737"/>
            <a:ext cx="3384376" cy="33843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2924944"/>
            <a:ext cx="7344816" cy="34368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3200" b="1" dirty="0" err="1" smtClean="0">
                <a:ea typeface="Calibri"/>
                <a:cs typeface="Times New Roman"/>
              </a:rPr>
              <a:t>Дур</a:t>
            </a:r>
            <a:r>
              <a:rPr lang="ru-RU" sz="3200" b="1" dirty="0" smtClean="0">
                <a:ea typeface="Calibri"/>
                <a:cs typeface="Times New Roman"/>
              </a:rPr>
              <a:t> </a:t>
            </a:r>
            <a:r>
              <a:rPr lang="ru-RU" sz="3200" b="1" dirty="0" err="1" smtClean="0">
                <a:ea typeface="Calibri"/>
                <a:cs typeface="Times New Roman"/>
              </a:rPr>
              <a:t>кетуялда</a:t>
            </a:r>
            <a:r>
              <a:rPr lang="ru-RU" sz="3200" b="1" dirty="0" smtClean="0">
                <a:ea typeface="Calibri"/>
                <a:cs typeface="Times New Roman"/>
              </a:rPr>
              <a:t> ц1ар </a:t>
            </a:r>
            <a:r>
              <a:rPr lang="ru-RU" sz="3200" b="1" dirty="0" err="1" smtClean="0">
                <a:ea typeface="Calibri"/>
                <a:cs typeface="Times New Roman"/>
              </a:rPr>
              <a:t>щиб</a:t>
            </a:r>
            <a:r>
              <a:rPr lang="ru-RU" sz="3200" b="1" dirty="0" smtClean="0">
                <a:ea typeface="Calibri"/>
                <a:cs typeface="Times New Roman"/>
              </a:rPr>
              <a:t>?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3200" b="1" dirty="0" err="1" smtClean="0">
                <a:ea typeface="Calibri"/>
                <a:cs typeface="Times New Roman"/>
              </a:rPr>
              <a:t>Дир</a:t>
            </a:r>
            <a:r>
              <a:rPr lang="ru-RU" sz="3200" b="1" dirty="0" smtClean="0">
                <a:ea typeface="Calibri"/>
                <a:cs typeface="Times New Roman"/>
              </a:rPr>
              <a:t> </a:t>
            </a:r>
            <a:r>
              <a:rPr lang="ru-RU" sz="3200" b="1" dirty="0" err="1" smtClean="0">
                <a:ea typeface="Calibri"/>
                <a:cs typeface="Times New Roman"/>
              </a:rPr>
              <a:t>кетуялда</a:t>
            </a:r>
            <a:r>
              <a:rPr lang="ru-RU" sz="3200" b="1" dirty="0" smtClean="0">
                <a:ea typeface="Calibri"/>
                <a:cs typeface="Times New Roman"/>
              </a:rPr>
              <a:t> ц1ар </a:t>
            </a:r>
            <a:r>
              <a:rPr lang="ru-RU" sz="3200" b="1" dirty="0" err="1" smtClean="0">
                <a:ea typeface="Calibri"/>
                <a:cs typeface="Times New Roman"/>
              </a:rPr>
              <a:t>буго</a:t>
            </a:r>
            <a:r>
              <a:rPr lang="ru-RU" sz="3200" b="1" dirty="0" smtClean="0">
                <a:ea typeface="Calibri"/>
                <a:cs typeface="Times New Roman"/>
              </a:rPr>
              <a:t> </a:t>
            </a:r>
            <a:r>
              <a:rPr lang="ru-RU" sz="3200" b="1" dirty="0" err="1" smtClean="0">
                <a:ea typeface="Calibri"/>
                <a:cs typeface="Times New Roman"/>
              </a:rPr>
              <a:t>Мурзик</a:t>
            </a:r>
            <a:r>
              <a:rPr lang="ru-RU" sz="3200" b="1" dirty="0" smtClean="0">
                <a:ea typeface="Calibri"/>
                <a:cs typeface="Times New Roman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3200" b="1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3200" b="1" dirty="0" err="1" smtClean="0">
                <a:ea typeface="Calibri"/>
                <a:cs typeface="Times New Roman"/>
              </a:rPr>
              <a:t>Мурзикица</a:t>
            </a:r>
            <a:r>
              <a:rPr lang="ru-RU" sz="3200" b="1" dirty="0" smtClean="0">
                <a:ea typeface="Calibri"/>
                <a:cs typeface="Times New Roman"/>
              </a:rPr>
              <a:t> </a:t>
            </a:r>
            <a:r>
              <a:rPr lang="ru-RU" sz="3200" b="1" dirty="0" err="1" smtClean="0">
                <a:ea typeface="Calibri"/>
                <a:cs typeface="Times New Roman"/>
              </a:rPr>
              <a:t>рахь</a:t>
            </a:r>
            <a:r>
              <a:rPr lang="ru-RU" sz="3200" b="1" dirty="0" smtClean="0">
                <a:ea typeface="Calibri"/>
                <a:cs typeface="Times New Roman"/>
              </a:rPr>
              <a:t> </a:t>
            </a:r>
            <a:r>
              <a:rPr lang="ru-RU" sz="3200" b="1" dirty="0" err="1" smtClean="0">
                <a:ea typeface="Calibri"/>
                <a:cs typeface="Times New Roman"/>
              </a:rPr>
              <a:t>гьекъолишь</a:t>
            </a:r>
            <a:r>
              <a:rPr lang="ru-RU" sz="3200" b="1" dirty="0" smtClean="0">
                <a:ea typeface="Calibri"/>
                <a:cs typeface="Times New Roman"/>
              </a:rPr>
              <a:t>?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3200" b="1" dirty="0" err="1" smtClean="0">
                <a:ea typeface="Calibri"/>
                <a:cs typeface="Times New Roman"/>
              </a:rPr>
              <a:t>Мрзикица</a:t>
            </a:r>
            <a:r>
              <a:rPr lang="ru-RU" sz="3200" b="1" dirty="0" smtClean="0">
                <a:ea typeface="Calibri"/>
                <a:cs typeface="Times New Roman"/>
              </a:rPr>
              <a:t> </a:t>
            </a:r>
            <a:r>
              <a:rPr lang="ru-RU" sz="3200" b="1" dirty="0" err="1" smtClean="0">
                <a:ea typeface="Calibri"/>
                <a:cs typeface="Times New Roman"/>
              </a:rPr>
              <a:t>рахь</a:t>
            </a:r>
            <a:r>
              <a:rPr lang="ru-RU" sz="3200" b="1" dirty="0" smtClean="0">
                <a:ea typeface="Calibri"/>
                <a:cs typeface="Times New Roman"/>
              </a:rPr>
              <a:t> </a:t>
            </a:r>
            <a:r>
              <a:rPr lang="ru-RU" sz="3200" b="1" dirty="0" err="1" smtClean="0">
                <a:ea typeface="Calibri"/>
                <a:cs typeface="Times New Roman"/>
              </a:rPr>
              <a:t>гьекъола</a:t>
            </a:r>
            <a:r>
              <a:rPr lang="ru-RU" sz="3200" b="1" dirty="0" smtClean="0">
                <a:ea typeface="Calibri"/>
                <a:cs typeface="Times New Roman"/>
              </a:rPr>
              <a:t>.</a:t>
            </a:r>
            <a:endParaRPr lang="ru-RU" sz="3200" b="1" dirty="0">
              <a:ea typeface="Calibri"/>
              <a:cs typeface="Times New Roman"/>
            </a:endParaRPr>
          </a:p>
        </p:txBody>
      </p:sp>
      <p:pic>
        <p:nvPicPr>
          <p:cNvPr id="2050" name="Picture 2" descr="https://i.pinimg.com/736x/5a/10/6b/5a106bc08f900548ddc065fc9221f2e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0"/>
            <a:ext cx="4444403" cy="27809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3140968"/>
            <a:ext cx="792088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err="1" smtClean="0"/>
              <a:t>Гьаб</a:t>
            </a:r>
            <a:r>
              <a:rPr lang="ru-RU" sz="3600" dirty="0" smtClean="0"/>
              <a:t> </a:t>
            </a:r>
            <a:r>
              <a:rPr lang="ru-RU" sz="3600" dirty="0" err="1" smtClean="0"/>
              <a:t>щиб</a:t>
            </a:r>
            <a:r>
              <a:rPr lang="ru-RU" sz="3600" dirty="0" smtClean="0"/>
              <a:t> </a:t>
            </a:r>
            <a:r>
              <a:rPr lang="ru-RU" sz="3600" dirty="0" err="1" smtClean="0"/>
              <a:t>буго</a:t>
            </a:r>
            <a:r>
              <a:rPr lang="ru-RU" sz="3600" dirty="0" smtClean="0"/>
              <a:t> ? </a:t>
            </a:r>
          </a:p>
          <a:p>
            <a:r>
              <a:rPr lang="ru-RU" sz="3600" dirty="0" err="1" smtClean="0"/>
              <a:t>Гьаб</a:t>
            </a:r>
            <a:r>
              <a:rPr lang="ru-RU" sz="3600" dirty="0" smtClean="0"/>
              <a:t> </a:t>
            </a:r>
            <a:r>
              <a:rPr lang="ru-RU" sz="3600" dirty="0" err="1" smtClean="0"/>
              <a:t>буго</a:t>
            </a:r>
            <a:r>
              <a:rPr lang="ru-RU" sz="3600" dirty="0" smtClean="0"/>
              <a:t> </a:t>
            </a:r>
            <a:r>
              <a:rPr lang="ru-RU" sz="3600" dirty="0" err="1" smtClean="0"/>
              <a:t>гьой</a:t>
            </a:r>
            <a:r>
              <a:rPr lang="ru-RU" sz="3600" dirty="0" smtClean="0"/>
              <a:t>.</a:t>
            </a:r>
            <a:endParaRPr lang="ru-RU" sz="3600" smtClean="0"/>
          </a:p>
          <a:p>
            <a:endParaRPr lang="ru-RU" sz="3600" dirty="0" smtClean="0"/>
          </a:p>
          <a:p>
            <a:r>
              <a:rPr lang="ru-RU" sz="3600" dirty="0" err="1" smtClean="0"/>
              <a:t>Гьоялъ</a:t>
            </a:r>
            <a:r>
              <a:rPr lang="ru-RU" sz="3600" dirty="0" smtClean="0"/>
              <a:t> х1анч1улищ?</a:t>
            </a:r>
          </a:p>
          <a:p>
            <a:r>
              <a:rPr lang="ru-RU" sz="3600" dirty="0" err="1" smtClean="0"/>
              <a:t>Гьоялъ</a:t>
            </a:r>
            <a:r>
              <a:rPr lang="ru-RU" sz="3600" dirty="0" smtClean="0"/>
              <a:t> х1анч1ула.</a:t>
            </a:r>
            <a:endParaRPr lang="ru-RU" sz="3600" dirty="0"/>
          </a:p>
        </p:txBody>
      </p:sp>
      <p:pic>
        <p:nvPicPr>
          <p:cNvPr id="1026" name="Picture 2" descr="http://kakumno.ru/wp-content/uploads/2016/11/Kak-otuchit-kusatsya-shhenka-2-1140x57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5" y="1"/>
            <a:ext cx="6408712" cy="3215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104</Words>
  <Application>Microsoft Office PowerPoint</Application>
  <PresentationFormat>Экран (4:3)</PresentationFormat>
  <Paragraphs>26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komp</dc:creator>
  <cp:lastModifiedBy>komp</cp:lastModifiedBy>
  <cp:revision>4</cp:revision>
  <dcterms:created xsi:type="dcterms:W3CDTF">2020-02-19T00:57:05Z</dcterms:created>
  <dcterms:modified xsi:type="dcterms:W3CDTF">2020-02-19T01:45:36Z</dcterms:modified>
</cp:coreProperties>
</file>