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4" r:id="rId3"/>
    <p:sldId id="278" r:id="rId4"/>
    <p:sldId id="260" r:id="rId5"/>
    <p:sldId id="258" r:id="rId6"/>
    <p:sldId id="266" r:id="rId7"/>
    <p:sldId id="268" r:id="rId8"/>
    <p:sldId id="257" r:id="rId9"/>
    <p:sldId id="272" r:id="rId10"/>
    <p:sldId id="273" r:id="rId11"/>
    <p:sldId id="259" r:id="rId12"/>
    <p:sldId id="261" r:id="rId13"/>
    <p:sldId id="262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mp" initials="k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AA8FD-D7FF-42EC-8219-B13E820BC8B6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1D329-A861-4213-A4C5-6CBDDA0F8F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" Type="http://schemas.openxmlformats.org/officeDocument/2006/relationships/image" Target="../media/image6.jpeg"/><Relationship Id="rId21" Type="http://schemas.openxmlformats.org/officeDocument/2006/relationships/image" Target="../media/image24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Relationship Id="rId22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oskav.ru/wp-content/uploads/2015/05/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27584" y="620688"/>
            <a:ext cx="8316416" cy="156966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  <a:scene3d>
            <a:camera prst="isometricOffAxis2Left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Метер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маг1арул мац1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хвезе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батани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b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хвайги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дун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жакъаго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жаниб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рак1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кьвагьун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1988840"/>
            <a:ext cx="21602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                                        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Р. Х1амзатов</a:t>
            </a:r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1"/>
            <a:ext cx="9144000" cy="68580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err="1" smtClean="0">
                <a:solidFill>
                  <a:srgbClr val="FF0000"/>
                </a:solidFill>
              </a:rPr>
              <a:t>Гьал</a:t>
            </a:r>
            <a:r>
              <a:rPr lang="ru-RU" sz="4400" b="1" i="1" dirty="0" smtClean="0">
                <a:solidFill>
                  <a:srgbClr val="FF0000"/>
                </a:solidFill>
              </a:rPr>
              <a:t> </a:t>
            </a:r>
            <a:r>
              <a:rPr lang="ru-RU" sz="4400" b="1" i="1" dirty="0" err="1" smtClean="0">
                <a:solidFill>
                  <a:srgbClr val="FF0000"/>
                </a:solidFill>
              </a:rPr>
              <a:t>суалазе</a:t>
            </a:r>
            <a:r>
              <a:rPr lang="ru-RU" sz="4400" b="1" i="1" dirty="0" smtClean="0">
                <a:solidFill>
                  <a:srgbClr val="FF0000"/>
                </a:solidFill>
              </a:rPr>
              <a:t> 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жаваб</a:t>
            </a:r>
            <a:r>
              <a:rPr lang="ru-RU" sz="4400" b="1" i="1" dirty="0" smtClean="0">
                <a:solidFill>
                  <a:srgbClr val="FF0000"/>
                </a:solidFill>
              </a:rPr>
              <a:t> 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кьун</a:t>
            </a:r>
            <a:r>
              <a:rPr lang="ru-RU" sz="4400" b="1" i="1" dirty="0" smtClean="0">
                <a:solidFill>
                  <a:srgbClr val="FF0000"/>
                </a:solidFill>
              </a:rPr>
              <a:t> 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предложениял</a:t>
            </a:r>
            <a:r>
              <a:rPr lang="ru-RU" sz="4400" b="1" i="1" dirty="0" smtClean="0">
                <a:solidFill>
                  <a:srgbClr val="FF0000"/>
                </a:solidFill>
              </a:rPr>
              <a:t> г1уц1ц1е.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лъил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чан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дарс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бугеб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48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щив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киве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арав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48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Лъица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лъихъе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щиб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хъвараб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48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Кида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щив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лъида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вихьарав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48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Лъица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лъида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щиб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бицараб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48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Лъица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киса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щиб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босараб</a:t>
            </a:r>
            <a:r>
              <a:rPr kumimoji="0" lang="ru-RU" sz="4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48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9144000" cy="249816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Гъоркьехун</a:t>
            </a:r>
            <a:r>
              <a:rPr kumimoji="0" lang="ru-RU" sz="28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рехсараб</a:t>
            </a:r>
            <a:r>
              <a:rPr kumimoji="0" lang="ru-RU" sz="28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схемаялда</a:t>
            </a:r>
            <a:r>
              <a:rPr kumimoji="0" lang="ru-RU" sz="28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рекъон</a:t>
            </a:r>
            <a:r>
              <a:rPr kumimoji="0" lang="ru-RU" sz="28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предложениял</a:t>
            </a:r>
            <a:r>
              <a:rPr kumimoji="0" lang="ru-RU" sz="28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г1уц1е.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Яс яч1уней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йиго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авлахъалдаса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рокъое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----------  -------------  ----------  -------------.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Эмен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----------  -------------  ----------  -------------.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Г1ачи ----------  -------------  ----------  -------------.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9144000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908720"/>
            <a:ext cx="9144000" cy="5847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      </a:t>
            </a:r>
            <a:r>
              <a:rPr lang="ru-RU" sz="3200" b="1" dirty="0" smtClean="0">
                <a:solidFill>
                  <a:srgbClr val="FF0000"/>
                </a:solidFill>
              </a:rPr>
              <a:t>Раг1аби  ц1але </a:t>
            </a:r>
            <a:r>
              <a:rPr lang="ru-RU" sz="3200" b="1" dirty="0" err="1" smtClean="0">
                <a:solidFill>
                  <a:srgbClr val="FF0000"/>
                </a:solidFill>
              </a:rPr>
              <a:t>ва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гьезие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антонимал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ургъе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475656" y="477234"/>
            <a:ext cx="5616624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Учузаб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Къваридаб</a:t>
            </a:r>
            <a:r>
              <a:rPr lang="ru-RU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Кьог1аб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Къвак1араб 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Х1алакъаб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ru-RU" sz="2800" b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ъокъаб</a:t>
            </a:r>
            <a:r>
              <a:rPr lang="ru-RU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-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Беццаб</a:t>
            </a:r>
            <a:r>
              <a:rPr lang="ru-RU" sz="28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-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Ц1орораб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                 Г1исинлъизе  -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                 Г1одизе  -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                 Г1емерлъизе 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9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-2666093"/>
            <a:ext cx="1121910" cy="784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30706"/>
            <a:ext cx="9144000" cy="304698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8175" algn="l"/>
              </a:tabLst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раг1аби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лъабго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х1уби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гьабун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хъвай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8175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8175" algn="l"/>
              </a:tabLs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Щиб</a:t>
            </a:r>
            <a:r>
              <a:rPr kumimoji="0" lang="ru-RU" sz="24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?          </a:t>
            </a:r>
            <a:r>
              <a:rPr kumimoji="0" lang="ru-RU" sz="24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Кинаб</a:t>
            </a:r>
            <a:r>
              <a:rPr kumimoji="0" lang="ru-RU" sz="24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?          </a:t>
            </a:r>
            <a:r>
              <a:rPr kumimoji="0" lang="ru-RU" sz="24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Щиб</a:t>
            </a:r>
            <a:r>
              <a:rPr kumimoji="0" lang="ru-RU" sz="24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гьабуна</a:t>
            </a:r>
            <a:r>
              <a:rPr kumimoji="0" lang="ru-RU" sz="24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8175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81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Росу,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хер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г1ор,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босана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гьабуна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хинаб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кутакаб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ц1унц1ра,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хъаз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зах1матаб,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халатаб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бач1ана, их,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кьуна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х1алт1ана, ч1ег1ераб, лъик1аб,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гени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ах1ана, ц1орораб,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къокъаб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ц1алана, г1еч,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бичана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квешаб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хъвана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68960"/>
            <a:ext cx="9144000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16832"/>
            <a:ext cx="9144000" cy="144655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7200" dirty="0" smtClean="0"/>
              <a:t>    </a:t>
            </a:r>
            <a:r>
              <a:rPr lang="ru-RU" sz="8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къо</a:t>
            </a:r>
            <a:r>
              <a:rPr lang="ru-RU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мех лъик1!</a:t>
            </a:r>
            <a:endParaRPr lang="ru-RU" sz="8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  <a:solidFill>
            <a:schemeClr val="tx2">
              <a:lumMod val="10000"/>
            </a:schemeClr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Маг1арулазул </a:t>
            </a:r>
            <a:r>
              <a:rPr lang="ru-RU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кицаби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ва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абиял</a:t>
            </a:r>
            <a:endParaRPr lang="ru-RU" sz="48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  <a:p>
            <a:pPr>
              <a:buNone/>
            </a:pPr>
            <a:endParaRPr lang="ru-RU" sz="3200" dirty="0" smtClean="0">
              <a:ln>
                <a:solidFill>
                  <a:srgbClr val="FF0000"/>
                </a:solidFill>
              </a:ln>
            </a:endParaRPr>
          </a:p>
          <a:p>
            <a:pPr>
              <a:buNone/>
            </a:pP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1.Х1инкъарав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чи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къойил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хола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.</a:t>
            </a:r>
          </a:p>
          <a:p>
            <a:pPr>
              <a:buNone/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</a:rPr>
              <a:t>2.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Нилъерго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ватIан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алжан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,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чияр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бакI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жужахI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.</a:t>
            </a:r>
          </a:p>
          <a:p>
            <a:pPr>
              <a:buNone/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</a:rPr>
              <a:t>3.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Жиндирго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ракь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чохьол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эбел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,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чияр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ракь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бесдал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эбел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.</a:t>
            </a:r>
          </a:p>
          <a:p>
            <a:pPr>
              <a:buNone/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</a:rPr>
              <a:t>4.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Гьудул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нусгоги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дагьав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,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тушман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цоги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гIемерав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.</a:t>
            </a:r>
          </a:p>
          <a:p>
            <a:pPr>
              <a:buNone/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</a:rPr>
              <a:t>5.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РетІел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цІияб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лъикІаб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,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гьудул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басрияв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лъикIав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.</a:t>
            </a:r>
          </a:p>
          <a:p>
            <a:pPr>
              <a:buNone/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</a:rPr>
              <a:t>6.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Гlемер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лъай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,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дагьав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кlалъай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</a:p>
          <a:p>
            <a:pPr>
              <a:buNone/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</a:rPr>
              <a:t>7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.Дурго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мацl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-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дурго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тушман</a:t>
            </a:r>
            <a:endParaRPr lang="ru-RU" sz="3200" dirty="0" smtClean="0">
              <a:ln>
                <a:solidFill>
                  <a:srgbClr val="FF0000"/>
                </a:solidFill>
              </a:ln>
            </a:endParaRPr>
          </a:p>
          <a:p>
            <a:pPr>
              <a:buNone/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</a:rPr>
              <a:t>8.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Жинцаго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бухъаралъуве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живго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кколев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</a:p>
          <a:p>
            <a:pPr>
              <a:buNone/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</a:rPr>
              <a:t>9.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Сабур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алжаналъул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кIул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</a:p>
          <a:p>
            <a:pPr>
              <a:buNone/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</a:rPr>
              <a:t>10.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БетIер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хIалтIичIони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-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хIатIал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sz="3200" dirty="0" err="1" smtClean="0">
                <a:ln>
                  <a:solidFill>
                    <a:srgbClr val="FF0000"/>
                  </a:solidFill>
                </a:ln>
              </a:rPr>
              <a:t>свакала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</a:rPr>
              <a:t> </a:t>
            </a:r>
            <a:endParaRPr lang="ru-RU" sz="32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686341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Гъоркьехун</a:t>
            </a:r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кьурал</a:t>
            </a:r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тарихал</a:t>
            </a:r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раг1абаздалъун </a:t>
            </a:r>
            <a:r>
              <a:rPr lang="ru-RU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хъвай</a:t>
            </a:r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</a:p>
          <a:p>
            <a:pPr algn="ctr">
              <a:buNone/>
            </a:pPr>
            <a:endParaRPr lang="ru-RU" sz="4400" dirty="0" smtClean="0"/>
          </a:p>
          <a:p>
            <a:pPr algn="ctr">
              <a:buNone/>
            </a:pP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18, 25, 39, 45, 53, </a:t>
            </a:r>
          </a:p>
          <a:p>
            <a:pPr algn="ctr">
              <a:buNone/>
            </a:pP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62, 77, 86, 99, 100, </a:t>
            </a:r>
          </a:p>
          <a:p>
            <a:pPr algn="ctr">
              <a:buNone/>
            </a:pP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254, 672, 965, </a:t>
            </a:r>
          </a:p>
          <a:p>
            <a:pPr algn="ctr">
              <a:buNone/>
            </a:pP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2654, 7438, 9999.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514850" y="3306318"/>
          <a:ext cx="114300" cy="245364"/>
        </p:xfrm>
        <a:graphic>
          <a:graphicData uri="http://schemas.openxmlformats.org/drawingml/2006/table">
            <a:tbl>
              <a:tblPr/>
              <a:tblGrid>
                <a:gridCol w="114300"/>
              </a:tblGrid>
              <a:tr h="238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860" marR="22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2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Т1анк1азул бак1алда </a:t>
            </a:r>
            <a:r>
              <a:rPr kumimoji="0" lang="ru-RU" sz="3200" b="1" i="0" u="none" strike="noStrike" normalizeH="0" baseline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рекъон</a:t>
            </a:r>
            <a:r>
              <a:rPr kumimoji="0" lang="ru-RU" sz="32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normalizeH="0" baseline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кколел</a:t>
            </a:r>
            <a:r>
              <a:rPr kumimoji="0" lang="ru-RU" sz="32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200" b="1" i="0" u="none" strike="noStrike" normalizeH="0" baseline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ахирал</a:t>
            </a:r>
            <a:r>
              <a:rPr kumimoji="0" lang="ru-RU" sz="32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normalizeH="0" baseline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лъе</a:t>
            </a:r>
            <a:r>
              <a:rPr kumimoji="0" lang="ru-RU" sz="32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Ч1ег1ер... чу,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гьит1ин... вас,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къокъ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... т1ил,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г1ат1ид...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нух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лебал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...  яс,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кьари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....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оц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т1адагь...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хех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... г1ор,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к1уди...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вац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lang="ru-RU" sz="3600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л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ъик</a:t>
            </a:r>
            <a:r>
              <a:rPr lang="ru-RU" sz="36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..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яц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179617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36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Хабар лъуг1инабе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Нижер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г1ажаибго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берцинаб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гьой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Гьелда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" name="Рисунок 4" descr="https://get.wallhere.com/photo/flowers-grass-dog-friendship-couple-puppy-kitten-mammal-vertebrate-dog-like-mammal-golden-retriever-dog-breed-group-carnivoran-dog-crossbreeds-dog-breed-retriever-7140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62220"/>
            <a:ext cx="9144000" cy="509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43143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/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Гьаниб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бихьизабураб</a:t>
            </a:r>
            <a:r>
              <a:rPr lang="ru-RU" sz="2800" b="1" dirty="0" smtClean="0">
                <a:solidFill>
                  <a:srgbClr val="FF0000"/>
                </a:solidFill>
              </a:rPr>
              <a:t> къаг1идаялъ, раг1аби </a:t>
            </a:r>
            <a:r>
              <a:rPr lang="ru-RU" sz="2800" b="1" dirty="0" err="1" smtClean="0">
                <a:solidFill>
                  <a:srgbClr val="FF0000"/>
                </a:solidFill>
              </a:rPr>
              <a:t>хисизарун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тетрадалда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хъвай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3200" dirty="0" smtClean="0"/>
          </a:p>
          <a:p>
            <a:pPr lvl="0"/>
            <a:r>
              <a:rPr lang="ru-RU" sz="3200" b="1" i="1" dirty="0" smtClean="0">
                <a:solidFill>
                  <a:srgbClr val="002060"/>
                </a:solidFill>
              </a:rPr>
              <a:t>  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Масала</a:t>
            </a:r>
            <a:r>
              <a:rPr lang="ru-RU" sz="2800" b="1" i="1" dirty="0" smtClean="0">
                <a:solidFill>
                  <a:srgbClr val="002060"/>
                </a:solidFill>
              </a:rPr>
              <a:t>:    </a:t>
            </a:r>
            <a:r>
              <a:rPr lang="ru-RU" sz="2800" b="1" dirty="0" err="1" smtClean="0">
                <a:solidFill>
                  <a:srgbClr val="002060"/>
                </a:solidFill>
              </a:rPr>
              <a:t>Бечедал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васал</a:t>
            </a:r>
            <a:r>
              <a:rPr lang="ru-RU" sz="2800" dirty="0" smtClean="0">
                <a:solidFill>
                  <a:srgbClr val="002060"/>
                </a:solidFill>
              </a:rPr>
              <a:t>— </a:t>
            </a:r>
            <a:r>
              <a:rPr lang="ru-RU" sz="2800" b="1" dirty="0" err="1" smtClean="0">
                <a:solidFill>
                  <a:srgbClr val="002060"/>
                </a:solidFill>
              </a:rPr>
              <a:t>бечедав</a:t>
            </a:r>
            <a:r>
              <a:rPr lang="ru-RU" sz="2800" b="1" dirty="0" smtClean="0">
                <a:solidFill>
                  <a:srgbClr val="002060"/>
                </a:solidFill>
              </a:rPr>
              <a:t> вас.</a:t>
            </a:r>
            <a:endParaRPr lang="ru-RU" sz="3200" b="1" dirty="0" smtClean="0"/>
          </a:p>
          <a:p>
            <a:pPr lvl="0"/>
            <a:r>
              <a:rPr lang="ru-RU" sz="3200" b="1" dirty="0" smtClean="0"/>
              <a:t>    </a:t>
            </a:r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Хинал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хьитал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   хъах1ал </a:t>
            </a:r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маккал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 </a:t>
            </a:r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гьуинал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панкъал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   </a:t>
            </a:r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хехал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г1орал</a:t>
            </a:r>
            <a:r>
              <a:rPr lang="ru-RU" sz="28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гьит1инал 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т1ахьал,    к1удиял  </a:t>
            </a:r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циял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3" name="Picture 2" descr="F:\дагестан\450_1351604452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9144000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Глагол </a:t>
            </a:r>
            <a:r>
              <a:rPr lang="ru-RU" sz="2800" b="1" dirty="0" err="1" smtClean="0">
                <a:solidFill>
                  <a:srgbClr val="FF0000"/>
                </a:solidFill>
              </a:rPr>
              <a:t>ва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предметияб</a:t>
            </a:r>
            <a:r>
              <a:rPr lang="ru-RU" sz="2800" b="1" dirty="0" smtClean="0">
                <a:solidFill>
                  <a:srgbClr val="FF0000"/>
                </a:solidFill>
              </a:rPr>
              <a:t> ц1ар </a:t>
            </a:r>
            <a:r>
              <a:rPr lang="ru-RU" sz="2800" b="1" dirty="0" err="1" smtClean="0">
                <a:solidFill>
                  <a:srgbClr val="FF0000"/>
                </a:solidFill>
              </a:rPr>
              <a:t>хъвала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ва</a:t>
            </a:r>
            <a:r>
              <a:rPr lang="ru-RU" sz="2800" b="1" dirty="0" smtClean="0">
                <a:solidFill>
                  <a:srgbClr val="FF0000"/>
                </a:solidFill>
              </a:rPr>
              <a:t> г1урус мац1алда </a:t>
            </a:r>
            <a:r>
              <a:rPr lang="ru-RU" sz="2800" b="1" dirty="0" err="1" smtClean="0">
                <a:solidFill>
                  <a:srgbClr val="FF0000"/>
                </a:solidFill>
              </a:rPr>
              <a:t>буссинабула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dirty="0" smtClean="0"/>
          </a:p>
          <a:p>
            <a:r>
              <a:rPr lang="ru-RU" sz="2800" b="1" i="1" dirty="0" err="1" smtClean="0">
                <a:solidFill>
                  <a:srgbClr val="002060"/>
                </a:solidFill>
              </a:rPr>
              <a:t>Масала</a:t>
            </a:r>
            <a:r>
              <a:rPr lang="ru-RU" sz="2800" b="1" i="1" dirty="0" smtClean="0">
                <a:solidFill>
                  <a:srgbClr val="002060"/>
                </a:solidFill>
              </a:rPr>
              <a:t>:</a:t>
            </a:r>
            <a:r>
              <a:rPr lang="ru-RU" sz="2800" b="1" dirty="0" smtClean="0">
                <a:solidFill>
                  <a:srgbClr val="002060"/>
                </a:solidFill>
              </a:rPr>
              <a:t>   </a:t>
            </a:r>
            <a:r>
              <a:rPr lang="ru-RU" sz="2800" dirty="0" smtClean="0">
                <a:solidFill>
                  <a:srgbClr val="002060"/>
                </a:solidFill>
              </a:rPr>
              <a:t>Г1азу </a:t>
            </a:r>
            <a:r>
              <a:rPr lang="ru-RU" sz="2800" dirty="0" err="1" smtClean="0">
                <a:solidFill>
                  <a:srgbClr val="002060"/>
                </a:solidFill>
              </a:rPr>
              <a:t>бана</a:t>
            </a:r>
            <a:r>
              <a:rPr lang="ru-RU" sz="2800" dirty="0" smtClean="0">
                <a:solidFill>
                  <a:srgbClr val="002060"/>
                </a:solidFill>
              </a:rPr>
              <a:t> - снег пошел.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217" name="Object 1"/>
          <p:cNvGraphicFramePr>
            <a:graphicFrameLocks noChangeAspect="1"/>
          </p:cNvGraphicFramePr>
          <p:nvPr/>
        </p:nvGraphicFramePr>
        <p:xfrm>
          <a:off x="0" y="1412776"/>
          <a:ext cx="9144000" cy="5445224"/>
        </p:xfrm>
        <a:graphic>
          <a:graphicData uri="http://schemas.openxmlformats.org/presentationml/2006/ole">
            <p:oleObj spid="_x0000_s9217" name="Слайд" r:id="rId3" imgW="4570530" imgH="3427400" progId="PowerPoint.Slide.12">
              <p:embed/>
            </p:oleObj>
          </a:graphicData>
        </a:graphic>
      </p:graphicFrame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3" name="Рисунок 13" descr="http://cs625229.vk.me/v625229054/3220c/WJHeWIluP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068960"/>
            <a:ext cx="1728192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2" name="Рисунок 32" descr="http://foto-i-kartinki.ru/images/zhivotnye/belka-kartinki/belka-kartinki-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23528" y="5517232"/>
            <a:ext cx="1459362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1" name="Рисунок 7" descr="http://media.govoritmoskva.ru/news/2015/06/07/RIAN_02437652.LR.r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996952"/>
            <a:ext cx="1677873" cy="956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0" name="Рисунок 71" descr="Лошад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1772816"/>
            <a:ext cx="1459362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9" name="Рисунок 25" descr="http://123hdwallpaperpic.com/download/20150714/brown-bear-grass-wildlife-1220x8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844824"/>
            <a:ext cx="1682126" cy="1025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8" name="Рисунок 4" descr="https://w-dog.ru/wallpapers/1/49/375959003249101/dikaya-koshka-amurskie-pryzhok-tig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95936" y="4149080"/>
            <a:ext cx="1576807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7" name="Рисунок 22" descr="http://img-fotki.yandex.ru/get/5310/234598876.28/0_1229f4_2f281bdc_ori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5445224"/>
            <a:ext cx="1512168" cy="1126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Рисунок 28" descr="https://c.pxhere.com/photos/73/98/animal_monkey_green-1394851.jpg!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1772816"/>
            <a:ext cx="1219200" cy="91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5" name="Рисунок 56" descr="Овцы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79712" y="5373216"/>
            <a:ext cx="1674490" cy="1261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Рисунок 62" descr="Гуси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96336" y="1772816"/>
            <a:ext cx="1297305" cy="97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Рисунок 38" descr="http://funlib.ru/cimg/2015/122908/432633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92080" y="5373216"/>
            <a:ext cx="2018434" cy="1232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Рисунок 68" descr="Корова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3528" y="4221088"/>
            <a:ext cx="1435710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Рисунок 41" descr="Кот на красном диване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67744" y="2996952"/>
            <a:ext cx="1563688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Рисунок 50" descr="Индюк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40152" y="2924944"/>
            <a:ext cx="1629043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Рисунок 59" descr="Домашние утки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380312" y="5373216"/>
            <a:ext cx="1543852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Рисунок 53" descr="Петух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96336" y="2852936"/>
            <a:ext cx="1283194" cy="1227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Рисунок 16" descr="http://bubr.ru/userfiles/picoriginal/img-20160125114503-259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92280" y="4077072"/>
            <a:ext cx="1719330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Рисунок 47" descr="Козлята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652120" y="4221088"/>
            <a:ext cx="1447361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5" name="Рисунок 44" descr="Собака и цветок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 rot="10800000" flipV="1">
            <a:off x="2051720" y="4293096"/>
            <a:ext cx="1638300" cy="1085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1228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2695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3324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0" y="3895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0" y="488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5734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0" y="6486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7229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1835696" y="753345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0" y="9324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0" y="10315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0" name="Rectangle 36"/>
          <p:cNvSpPr>
            <a:spLocks noChangeArrowheads="1"/>
          </p:cNvSpPr>
          <p:nvPr/>
        </p:nvSpPr>
        <p:spPr bwMode="auto">
          <a:xfrm>
            <a:off x="0" y="11496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0" y="1229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2" name="Rectangle 38"/>
          <p:cNvSpPr>
            <a:spLocks noChangeArrowheads="1"/>
          </p:cNvSpPr>
          <p:nvPr/>
        </p:nvSpPr>
        <p:spPr bwMode="auto">
          <a:xfrm>
            <a:off x="0" y="1289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14144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4" name="Rectangle 40"/>
          <p:cNvSpPr>
            <a:spLocks noChangeArrowheads="1"/>
          </p:cNvSpPr>
          <p:nvPr/>
        </p:nvSpPr>
        <p:spPr bwMode="auto">
          <a:xfrm>
            <a:off x="0" y="15382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0" y="17564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6" name="Rectangle 42"/>
          <p:cNvSpPr>
            <a:spLocks noChangeArrowheads="1"/>
          </p:cNvSpPr>
          <p:nvPr/>
        </p:nvSpPr>
        <p:spPr bwMode="auto">
          <a:xfrm>
            <a:off x="0" y="18183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0" y="19592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8" name="Rectangle 44"/>
          <p:cNvSpPr>
            <a:spLocks noChangeArrowheads="1"/>
          </p:cNvSpPr>
          <p:nvPr/>
        </p:nvSpPr>
        <p:spPr bwMode="auto">
          <a:xfrm>
            <a:off x="0" y="20678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68500" algn="l"/>
              </a:tabLst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                                  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685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67544" y="548680"/>
            <a:ext cx="8352927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 err="1" smtClean="0">
                <a:solidFill>
                  <a:srgbClr val="002060"/>
                </a:solidFill>
                <a:ea typeface="Calibri"/>
                <a:cs typeface="Times New Roman"/>
              </a:rPr>
              <a:t>Гьазул</a:t>
            </a:r>
            <a:r>
              <a:rPr lang="ru-RU" sz="3200" dirty="0" smtClean="0">
                <a:solidFill>
                  <a:srgbClr val="002060"/>
                </a:solidFill>
                <a:ea typeface="Calibri"/>
                <a:cs typeface="Times New Roman"/>
              </a:rPr>
              <a:t> ц1арал </a:t>
            </a:r>
            <a:r>
              <a:rPr lang="ru-RU" sz="3200" dirty="0" err="1" smtClean="0">
                <a:solidFill>
                  <a:srgbClr val="002060"/>
                </a:solidFill>
                <a:ea typeface="Calibri"/>
                <a:cs typeface="Times New Roman"/>
              </a:rPr>
              <a:t>гьоркьо</a:t>
            </a:r>
            <a:r>
              <a:rPr lang="ru-RU" sz="3200" dirty="0" smtClean="0">
                <a:solidFill>
                  <a:srgbClr val="002060"/>
                </a:solidFill>
                <a:ea typeface="Calibri"/>
                <a:cs typeface="Times New Roman"/>
              </a:rPr>
              <a:t>  </a:t>
            </a:r>
            <a:r>
              <a:rPr lang="ru-RU" sz="3200" dirty="0" err="1" smtClean="0">
                <a:solidFill>
                  <a:srgbClr val="002060"/>
                </a:solidFill>
                <a:ea typeface="Calibri"/>
                <a:cs typeface="Times New Roman"/>
              </a:rPr>
              <a:t>ккезарун</a:t>
            </a:r>
            <a:r>
              <a:rPr lang="ru-RU" sz="3200" dirty="0" smtClean="0">
                <a:solidFill>
                  <a:srgbClr val="002060"/>
                </a:solidFill>
                <a:ea typeface="Calibri"/>
                <a:cs typeface="Times New Roman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ea typeface="Calibri"/>
                <a:cs typeface="Times New Roman"/>
              </a:rPr>
              <a:t>словосочетаниял</a:t>
            </a:r>
            <a:r>
              <a:rPr lang="ru-RU" sz="3200" dirty="0" smtClean="0">
                <a:solidFill>
                  <a:srgbClr val="002060"/>
                </a:solidFill>
                <a:ea typeface="Calibri"/>
                <a:cs typeface="Times New Roman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ea typeface="Calibri"/>
                <a:cs typeface="Times New Roman"/>
              </a:rPr>
              <a:t>ургъе</a:t>
            </a:r>
            <a:endParaRPr lang="ru-RU" sz="32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37890" name="Picture 2" descr="https://im0-tub-ru.yandex.net/i?id=bb5b1edca91815a3ed2f4c1154213f64-l&amp;n=13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979712" y="1772816"/>
            <a:ext cx="1256332" cy="95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2" name="Picture 4" descr="https://www.nastol.com.ua/large/201608/186286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156176" y="1772816"/>
            <a:ext cx="1304005" cy="885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" name="Прямоугольник 48"/>
          <p:cNvSpPr/>
          <p:nvPr/>
        </p:nvSpPr>
        <p:spPr>
          <a:xfrm>
            <a:off x="467544" y="0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err="1" smtClean="0">
                <a:solidFill>
                  <a:srgbClr val="FF0000"/>
                </a:solidFill>
              </a:rPr>
              <a:t>Капитаназул</a:t>
            </a:r>
            <a:r>
              <a:rPr lang="ru-RU" sz="3200" b="1" dirty="0" smtClean="0">
                <a:solidFill>
                  <a:srgbClr val="FF0000"/>
                </a:solidFill>
              </a:rPr>
              <a:t> конкурс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277548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предложениял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т1уразаре.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1.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Эбелалъ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дида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абуна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2.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яцалъ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3.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Жакъа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школалда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4.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Гьесул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к1удияв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вац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5. Ах1мадги Х1усенги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рохьоре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F:\дагестан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9144000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</TotalTime>
  <Words>461</Words>
  <Application>Microsoft Office PowerPoint</Application>
  <PresentationFormat>Экран (4:3)</PresentationFormat>
  <Paragraphs>143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Слайд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komp</cp:lastModifiedBy>
  <cp:revision>56</cp:revision>
  <dcterms:created xsi:type="dcterms:W3CDTF">2018-01-11T12:37:13Z</dcterms:created>
  <dcterms:modified xsi:type="dcterms:W3CDTF">2022-11-26T03:18:16Z</dcterms:modified>
</cp:coreProperties>
</file>