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94" r:id="rId16"/>
    <p:sldId id="282" r:id="rId17"/>
    <p:sldId id="283" r:id="rId18"/>
    <p:sldId id="284" r:id="rId19"/>
    <p:sldId id="285" r:id="rId20"/>
    <p:sldId id="259" r:id="rId21"/>
    <p:sldId id="260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Хlамзатова Фазу Гlалиевна 1932- 2016с 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-36004"/>
            <a:ext cx="9192005" cy="68940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2132856"/>
            <a:ext cx="5443193" cy="1558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8800" i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(</a:t>
            </a:r>
            <a:r>
              <a:rPr lang="ru-RU" sz="8800" i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лаказул</a:t>
            </a:r>
            <a:r>
              <a:rPr lang="ru-RU" sz="8800" i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)</a:t>
            </a:r>
            <a:endParaRPr lang="ru-RU" sz="88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420888"/>
            <a:ext cx="82089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Муса</a:t>
            </a:r>
            <a:r>
              <a:rPr lang="ru-RU" sz="40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0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МухIамадовасул</a:t>
            </a:r>
            <a:r>
              <a:rPr lang="ru-RU" sz="40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0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къисаялда</a:t>
            </a:r>
            <a:r>
              <a:rPr lang="ru-RU" sz="40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0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цIар</a:t>
            </a:r>
            <a:r>
              <a:rPr lang="ru-RU" sz="40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40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гьеб</a:t>
            </a:r>
            <a:r>
              <a:rPr lang="ru-RU" sz="40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0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буго</a:t>
            </a:r>
            <a:r>
              <a:rPr lang="ru-RU" sz="40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0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ясалъул</a:t>
            </a:r>
            <a:r>
              <a:rPr lang="ru-RU" sz="40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0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цIарги</a:t>
            </a:r>
            <a:r>
              <a:rPr lang="ru-RU" sz="40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. 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2132856"/>
            <a:ext cx="6408712" cy="1558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8800" i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(</a:t>
            </a:r>
            <a:r>
              <a:rPr lang="ru-RU" sz="8800" i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Манарша</a:t>
            </a:r>
            <a:r>
              <a:rPr lang="ru-RU" sz="8800" i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)</a:t>
            </a:r>
            <a:endParaRPr lang="ru-RU" sz="8800" dirty="0">
              <a:solidFill>
                <a:srgbClr val="7030A0"/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268760"/>
            <a:ext cx="82809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«</a:t>
            </a:r>
            <a:r>
              <a:rPr lang="ru-RU" sz="6000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Эбелалъул</a:t>
            </a:r>
            <a:r>
              <a:rPr lang="ru-RU" sz="6000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6000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ракI</a:t>
            </a:r>
            <a:r>
              <a:rPr lang="ru-RU" sz="6000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» </a:t>
            </a:r>
            <a:r>
              <a:rPr lang="ru-RU" sz="6000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абураб</a:t>
            </a:r>
            <a:r>
              <a:rPr lang="ru-RU" sz="6000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6000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кочIол</a:t>
            </a:r>
            <a:r>
              <a:rPr lang="ru-RU" sz="6000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6000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авторалда</a:t>
            </a:r>
            <a:r>
              <a:rPr lang="ru-RU" sz="6000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6000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цIар</a:t>
            </a:r>
            <a:r>
              <a:rPr lang="ru-RU" sz="6000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? 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1916832"/>
            <a:ext cx="5681172" cy="2359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6600" b="1" i="1" dirty="0" err="1" smtClean="0">
                <a:solidFill>
                  <a:srgbClr val="0070C0"/>
                </a:solidFill>
                <a:latin typeface="Calibri"/>
                <a:ea typeface="Times New Roman"/>
                <a:cs typeface="Arial"/>
              </a:rPr>
              <a:t>Машидат</a:t>
            </a:r>
            <a:r>
              <a:rPr lang="ru-RU" sz="6600" b="1" i="1" dirty="0" smtClean="0">
                <a:solidFill>
                  <a:srgbClr val="0070C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6600" b="1" i="1" dirty="0" err="1" smtClean="0">
                <a:solidFill>
                  <a:srgbClr val="0070C0"/>
                </a:solidFill>
                <a:latin typeface="Calibri"/>
                <a:ea typeface="Times New Roman"/>
                <a:cs typeface="Arial"/>
              </a:rPr>
              <a:t>Гъаирбекова</a:t>
            </a:r>
            <a:endParaRPr lang="ru-RU" sz="6600" b="1" dirty="0">
              <a:solidFill>
                <a:srgbClr val="0070C0"/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619672" y="980728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Б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у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й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н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к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с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к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99592" y="1412776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б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у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т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л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и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б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779912" y="1772816"/>
          <a:ext cx="511256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/>
                <a:gridCol w="785327"/>
                <a:gridCol w="792088"/>
                <a:gridCol w="792088"/>
                <a:gridCol w="720080"/>
                <a:gridCol w="648072"/>
                <a:gridCol w="50405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М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н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р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ш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915816" y="2132856"/>
          <a:ext cx="554461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864096"/>
                <a:gridCol w="720080"/>
                <a:gridCol w="864096"/>
                <a:gridCol w="792088"/>
                <a:gridCol w="720080"/>
                <a:gridCol w="648072"/>
              </a:tblGrid>
              <a:tr h="3600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М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ш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и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д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т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20688"/>
            <a:ext cx="7962205" cy="54973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4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Жакъасеб</a:t>
            </a:r>
            <a:r>
              <a:rPr lang="ru-RU" sz="4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нилъер</a:t>
            </a:r>
            <a:r>
              <a:rPr lang="ru-RU" sz="4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дарсил</a:t>
            </a:r>
            <a:r>
              <a:rPr lang="ru-RU" sz="4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тема </a:t>
            </a:r>
            <a:r>
              <a:rPr lang="ru-RU" sz="4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ккола</a:t>
            </a:r>
            <a:r>
              <a:rPr lang="ru-RU" sz="4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Фазу </a:t>
            </a:r>
            <a:r>
              <a:rPr lang="ru-RU" sz="4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ГIалиевалъул</a:t>
            </a:r>
            <a:r>
              <a:rPr lang="ru-RU" sz="4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хабар «</a:t>
            </a:r>
            <a:r>
              <a:rPr lang="ru-RU" sz="4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Кини</a:t>
            </a:r>
            <a:r>
              <a:rPr lang="ru-RU" sz="4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». </a:t>
            </a:r>
            <a:r>
              <a:rPr lang="ru-RU" sz="4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Киниялда</a:t>
            </a:r>
            <a:r>
              <a:rPr lang="ru-RU" sz="4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вущичIев</a:t>
            </a:r>
            <a:r>
              <a:rPr lang="ru-RU" sz="4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4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гьеб</a:t>
            </a:r>
            <a:r>
              <a:rPr lang="ru-RU" sz="4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щиб</a:t>
            </a:r>
            <a:r>
              <a:rPr lang="ru-RU" sz="4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жояли</a:t>
            </a:r>
            <a:r>
              <a:rPr lang="ru-RU" sz="4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лъаларев</a:t>
            </a:r>
            <a:r>
              <a:rPr lang="ru-RU" sz="4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чи</a:t>
            </a:r>
            <a:r>
              <a:rPr lang="ru-RU" sz="4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нилъеда</a:t>
            </a:r>
            <a:r>
              <a:rPr lang="ru-RU" sz="4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гъорлъ</a:t>
            </a:r>
            <a:r>
              <a:rPr lang="ru-RU" sz="4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ватиларо</a:t>
            </a:r>
            <a:r>
              <a:rPr lang="ru-RU" sz="4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4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Лъаларезда</a:t>
            </a:r>
            <a:r>
              <a:rPr lang="ru-RU" sz="4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бихьизе</a:t>
            </a:r>
            <a:r>
              <a:rPr lang="ru-RU" sz="4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гьале</a:t>
            </a:r>
            <a:r>
              <a:rPr lang="ru-RU" sz="4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кини</a:t>
            </a:r>
            <a:r>
              <a:rPr lang="ru-RU" sz="4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. </a:t>
            </a:r>
            <a:endParaRPr lang="ru-RU" sz="4400" b="1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radus.pro/wp-content/uploads/2015/07/YxmqidhTbB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620688"/>
            <a:ext cx="8568952" cy="5356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36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       </a:t>
            </a:r>
            <a:r>
              <a:rPr lang="ru-RU" sz="36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Дарсил</a:t>
            </a:r>
            <a:r>
              <a:rPr lang="ru-RU" sz="36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эпиграфлъун</a:t>
            </a:r>
            <a:r>
              <a:rPr lang="ru-RU" sz="36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росун</a:t>
            </a:r>
            <a:r>
              <a:rPr lang="ru-RU" sz="36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руго</a:t>
            </a:r>
            <a:r>
              <a:rPr lang="ru-RU" sz="36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гьал</a:t>
            </a:r>
            <a:r>
              <a:rPr lang="ru-RU" sz="36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рагIаби</a:t>
            </a:r>
            <a:r>
              <a:rPr lang="ru-RU" sz="36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: </a:t>
            </a:r>
            <a:endParaRPr lang="ru-RU" sz="3600" dirty="0" smtClean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36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        Эпиграф:</a:t>
            </a:r>
            <a:r>
              <a:rPr lang="ru-RU" sz="3600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	</a:t>
            </a:r>
            <a:r>
              <a:rPr lang="ru-RU" sz="3600" b="1" i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«Миллион </a:t>
            </a:r>
            <a:r>
              <a:rPr lang="ru-RU" sz="3600" b="1" i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руччабазда</a:t>
            </a:r>
            <a:r>
              <a:rPr lang="ru-RU" sz="3600" b="1" i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гъорлъ</a:t>
            </a:r>
            <a:r>
              <a:rPr lang="ru-RU" sz="3600" b="1" i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гьей</a:t>
            </a:r>
            <a:r>
              <a:rPr lang="ru-RU" sz="3600" b="1" i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йихьарайаниги</a:t>
            </a:r>
            <a:r>
              <a:rPr lang="ru-RU" sz="3600" b="1" i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абилаан</a:t>
            </a:r>
            <a:r>
              <a:rPr lang="ru-RU" sz="3600" b="1" i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дица</a:t>
            </a:r>
            <a:r>
              <a:rPr lang="ru-RU" sz="3600" b="1" i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- «</a:t>
            </a:r>
            <a:r>
              <a:rPr lang="ru-RU" sz="3600" b="1" i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Гьале</a:t>
            </a:r>
            <a:r>
              <a:rPr lang="ru-RU" sz="3600" b="1" i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поэт». </a:t>
            </a:r>
            <a:r>
              <a:rPr lang="ru-RU" sz="3600" b="1" i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Гьалъул</a:t>
            </a:r>
            <a:r>
              <a:rPr lang="ru-RU" sz="3600" b="1" i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рекIелъ</a:t>
            </a:r>
            <a:r>
              <a:rPr lang="ru-RU" sz="3600" b="1" i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лъугьунебщинаб</a:t>
            </a:r>
            <a:r>
              <a:rPr lang="ru-RU" sz="3600" b="1" i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цIализе</a:t>
            </a:r>
            <a:r>
              <a:rPr lang="ru-RU" sz="36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 </a:t>
            </a:r>
            <a:r>
              <a:rPr lang="ru-RU" sz="3600" b="1" i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бегьула</a:t>
            </a:r>
            <a:r>
              <a:rPr lang="ru-RU" sz="3600" b="1" i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гьелъул</a:t>
            </a:r>
            <a:r>
              <a:rPr lang="ru-RU" sz="3600" b="1" i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цIадулал</a:t>
            </a:r>
            <a:r>
              <a:rPr lang="ru-RU" sz="3600" b="1" i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беразулъ</a:t>
            </a:r>
            <a:r>
              <a:rPr lang="ru-RU" sz="3600" b="1" i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».</a:t>
            </a:r>
            <a:endParaRPr lang="ru-RU" sz="3600" b="1" dirty="0" smtClean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algn="r">
              <a:lnSpc>
                <a:spcPct val="115000"/>
              </a:lnSpc>
              <a:spcAft>
                <a:spcPts val="830"/>
              </a:spcAft>
            </a:pPr>
            <a:r>
              <a:rPr lang="ru-RU" sz="3600" b="1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Василий Федоров</a:t>
            </a:r>
            <a:endParaRPr lang="ru-RU" sz="3600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92696"/>
            <a:ext cx="8496943" cy="4835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4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    </a:t>
            </a:r>
            <a:r>
              <a:rPr lang="ru-RU" sz="2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Гьадин</a:t>
            </a:r>
            <a:r>
              <a:rPr lang="ru-RU" sz="2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абун</a:t>
            </a:r>
            <a:r>
              <a:rPr lang="ru-RU" sz="2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буго</a:t>
            </a:r>
            <a:r>
              <a:rPr lang="ru-RU" sz="2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нилъер</a:t>
            </a:r>
            <a:r>
              <a:rPr lang="ru-RU" sz="2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магIарул</a:t>
            </a:r>
            <a:r>
              <a:rPr lang="ru-RU" sz="2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поэтесса Фазу </a:t>
            </a:r>
            <a:r>
              <a:rPr lang="ru-RU" sz="2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ГIалиевалъул</a:t>
            </a:r>
            <a:r>
              <a:rPr lang="ru-RU" sz="2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хIакъалъулъ</a:t>
            </a:r>
            <a:r>
              <a:rPr lang="ru-RU" sz="2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гIурусазул</a:t>
            </a:r>
            <a:r>
              <a:rPr lang="ru-RU" sz="2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хъвадарухъан</a:t>
            </a:r>
            <a:r>
              <a:rPr lang="ru-RU" sz="2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Василий </a:t>
            </a:r>
            <a:r>
              <a:rPr lang="ru-RU" sz="24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Федоровас</a:t>
            </a:r>
            <a:r>
              <a:rPr lang="ru-RU" sz="24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400" b="1" i="1" dirty="0" smtClean="0">
              <a:solidFill>
                <a:srgbClr val="002060"/>
              </a:solidFill>
              <a:latin typeface="Calibri"/>
              <a:ea typeface="Times New Roman"/>
              <a:cs typeface="Arial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i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Дагъистан</a:t>
            </a:r>
            <a:r>
              <a:rPr lang="ru-RU" sz="3200" b="1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чIухIарай</a:t>
            </a:r>
            <a:r>
              <a:rPr lang="ru-RU" sz="3200" b="1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3200" b="1" i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хIурматай</a:t>
            </a:r>
            <a:r>
              <a:rPr lang="ru-RU" sz="3200" b="1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Фазу,</a:t>
            </a:r>
            <a:endParaRPr lang="ru-RU" sz="3200" b="1" dirty="0" smtClean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i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Изну</a:t>
            </a:r>
            <a:r>
              <a:rPr lang="ru-RU" sz="3200" b="1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кье</a:t>
            </a:r>
            <a:r>
              <a:rPr lang="ru-RU" sz="3200" b="1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кечI</a:t>
            </a:r>
            <a:r>
              <a:rPr lang="ru-RU" sz="3200" b="1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 </a:t>
            </a:r>
            <a:r>
              <a:rPr lang="ru-RU" sz="3200" b="1" i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хъвазе</a:t>
            </a:r>
            <a:r>
              <a:rPr lang="ru-RU" sz="3200" b="1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мун</a:t>
            </a:r>
            <a:r>
              <a:rPr lang="ru-RU" sz="3200" b="1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кIодо</a:t>
            </a:r>
            <a:r>
              <a:rPr lang="ru-RU" sz="3200" b="1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гьаюн</a:t>
            </a:r>
            <a:r>
              <a:rPr lang="ru-RU" sz="3200" b="1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.</a:t>
            </a:r>
            <a:endParaRPr lang="ru-RU" sz="3200" b="1" dirty="0" smtClean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i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Дур</a:t>
            </a:r>
            <a:r>
              <a:rPr lang="ru-RU" sz="3200" b="1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кверзул</a:t>
            </a:r>
            <a:r>
              <a:rPr lang="ru-RU" sz="3200" b="1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гIедерлъи</a:t>
            </a:r>
            <a:r>
              <a:rPr lang="ru-RU" sz="3200" b="1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3200" b="1" i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гьаркьил</a:t>
            </a:r>
            <a:r>
              <a:rPr lang="ru-RU" sz="3200" b="1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хIеренлъи</a:t>
            </a:r>
            <a:r>
              <a:rPr lang="ru-RU" sz="3200" b="1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,</a:t>
            </a:r>
            <a:endParaRPr lang="ru-RU" sz="3200" b="1" dirty="0" smtClean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i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Биччанте</a:t>
            </a:r>
            <a:r>
              <a:rPr lang="ru-RU" sz="3200" b="1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киназго</a:t>
            </a:r>
            <a:r>
              <a:rPr lang="ru-RU" sz="3200" b="1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кочIолъ</a:t>
            </a:r>
            <a:r>
              <a:rPr lang="ru-RU" sz="3200" b="1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цIализе</a:t>
            </a:r>
            <a:r>
              <a:rPr lang="ru-RU" sz="3200" b="1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.</a:t>
            </a:r>
            <a:endParaRPr lang="ru-RU" sz="3200" b="1" dirty="0" smtClean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830"/>
              </a:spcAft>
            </a:pPr>
            <a:endParaRPr lang="ru-RU" sz="2400" b="1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Дагъистаналъул хъвадарухъан  Фазу Гlалиевалъул гlумрудул ва творчестводул нух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Фазу Гlалиевалъухъ гьоболлъухъ миллияб политикаялъул министр Татьяна Гамалей. 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3482" y="0"/>
            <a:ext cx="9304421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Фазу Гlалиевалъ бетlерлъи гьабулеб букlана «Магlарулай» журналъе. 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s://fsd.multiurok.ru/html/2018/03/04/s_5a9c23bcb35e2/img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Фазу Гlалиева ва Расул Хlамзатов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Республикаялъул бетlер Рамазан Хlажимурадовичас Фазу Гlалиевалда 80 соналъулаб юбилей барки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96752"/>
            <a:ext cx="8496944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36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РикIкIадаб</a:t>
            </a:r>
            <a:r>
              <a:rPr lang="ru-RU" sz="36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магIарул</a:t>
            </a:r>
            <a:r>
              <a:rPr lang="ru-RU" sz="36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росулъ</a:t>
            </a:r>
            <a:r>
              <a:rPr lang="ru-RU" sz="36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36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шагIирзабазул</a:t>
            </a:r>
            <a:r>
              <a:rPr lang="ru-RU" sz="36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ВатIан</a:t>
            </a:r>
            <a:r>
              <a:rPr lang="ru-RU" sz="36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Хунзахъ</a:t>
            </a:r>
            <a:r>
              <a:rPr lang="ru-RU" sz="36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тIалъиялда</a:t>
            </a:r>
            <a:r>
              <a:rPr lang="ru-RU" sz="36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йижарай</a:t>
            </a:r>
            <a:r>
              <a:rPr lang="ru-RU" sz="36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36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гьитIинго</a:t>
            </a:r>
            <a:r>
              <a:rPr lang="ru-RU" sz="36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гIемераб</a:t>
            </a:r>
            <a:r>
              <a:rPr lang="ru-RU" sz="36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къварилъиги</a:t>
            </a:r>
            <a:r>
              <a:rPr lang="ru-RU" sz="36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баччарай</a:t>
            </a:r>
            <a:r>
              <a:rPr lang="ru-RU" sz="36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36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эбелалъул</a:t>
            </a:r>
            <a:r>
              <a:rPr lang="ru-RU" sz="36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магIуги</a:t>
            </a:r>
            <a:r>
              <a:rPr lang="ru-RU" sz="36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бичIчIарай</a:t>
            </a:r>
            <a:r>
              <a:rPr lang="ru-RU" sz="36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Фазул</a:t>
            </a:r>
            <a:r>
              <a:rPr lang="ru-RU" sz="36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яхъана</a:t>
            </a:r>
            <a:r>
              <a:rPr lang="ru-RU" sz="36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дунялалдаго</a:t>
            </a:r>
            <a:r>
              <a:rPr lang="ru-RU" sz="36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цIар</a:t>
            </a:r>
            <a:r>
              <a:rPr lang="ru-RU" sz="36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рагIарай</a:t>
            </a:r>
            <a:r>
              <a:rPr lang="ru-RU" sz="36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поэтесса.</a:t>
            </a:r>
            <a:endParaRPr lang="ru-RU" sz="3600" b="1" dirty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92696"/>
            <a:ext cx="8640960" cy="5266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83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ЦIияб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тема</a:t>
            </a:r>
            <a:endParaRPr lang="ru-RU" sz="2400" b="1" dirty="0" smtClean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       Фазу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абураб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раг1улъ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буго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поэзия.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Гьелъул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цIар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бахъарабго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кочIол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бакъан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рагIула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.</a:t>
            </a:r>
            <a:endParaRPr lang="ru-RU" sz="2400" b="1" dirty="0" smtClean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      Фазу кола поэзия!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Фазу-шагIир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Фазу-берцинлъи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, Фазу –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чIужугIадан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.</a:t>
            </a:r>
            <a:endParaRPr lang="ru-RU" sz="2400" b="1" dirty="0" smtClean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 </a:t>
            </a:r>
            <a:endParaRPr lang="ru-RU" sz="2400" b="1" dirty="0" smtClean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       Фазу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ГIалиева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гьаюна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Хунзахъ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районалъул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Гиничукь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росулъ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(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росдал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сурат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).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ГьитIинаб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мехалъго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гьей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бесдаллъана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.,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ва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гьелъие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тарбия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кьуна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эбелалъги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кIодоэбелалъги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Гьелъ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лъугIизабуна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ГIараниб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гьоркьохъеб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школа(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сурат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).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Хадуй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цIалана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М.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Горькил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цIаралда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бугеб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литературияб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институталда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Москваялда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.</a:t>
            </a:r>
            <a:endParaRPr lang="ru-RU" sz="2400" b="1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892480" cy="6545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        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институталде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цIализе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лъугьунаго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гьелъул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ккана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цо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тамашаяб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лъугьа-бахъин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Жание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лъугьунаго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киналго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экзаменал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Фазуца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кьола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щуйилазде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амма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грамматикаялъе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гьелъие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щола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цойилаб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Творческияб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конкурсги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гьелъул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цIакъ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лъикI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ун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букIана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Гьединлъидал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гьей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цо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бажари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бугей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гIолилай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йигин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абун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ахIула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собеседованиялде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гIемерал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профессоралги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ракIарун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Цинги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гьелда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гьикъула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мун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йигила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Дагъистаналдаса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ячIарай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гIадан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щибилаха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дуда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Дагъистаналъул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хIакъалъулъ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бицине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кIолеб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щиб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гьелъул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хIакъалъулъ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лъалеб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абун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? Цинги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Фазуцаги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байбихьула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кицабаздалъун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притчабаздалъун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абияздалъун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жиндирго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гIагараб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Дагъистаналъул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хIакъалъулъ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бицине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</a:t>
            </a:r>
          </a:p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       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Цо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профессорас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гьелъие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кьола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суал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: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Щибав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шагIирасул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букIине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ккола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жиндирго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идеал,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мисал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босулеб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Дур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бугищила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гьединаб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идеал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абун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Фазуца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абула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бугилан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Жиндие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гьединаб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идеаллъун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кколин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Микел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Анджело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Риххун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ккола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киналго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профессорал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мугIрузул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росулъа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ячIарай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студенткаялда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кисайила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лъалев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Микел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Анджело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Гьикъула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гьелда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Фазуца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бицуна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жиндиейила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школалда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цIалулеб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мехалъ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гIурус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учительницаялъ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сайгъат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гьабун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букIанила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М.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Анджелол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хIакъалъулъ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тIехь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тIехь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цIаларалдаса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нахъе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бижанила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гьесде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рокьиян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</a:t>
            </a:r>
            <a:endParaRPr lang="ru-RU" sz="2000" b="1" dirty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836712"/>
            <a:ext cx="8064896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Фазу </a:t>
            </a:r>
            <a:r>
              <a:rPr lang="ru-RU" sz="40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гIемерал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0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соназ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0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хIалтIана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 «</a:t>
            </a:r>
            <a:r>
              <a:rPr lang="ru-RU" sz="40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МагIарулай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» </a:t>
            </a:r>
            <a:r>
              <a:rPr lang="ru-RU" sz="40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журналалъул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0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бетIерай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0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редакторлъун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40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Нужеда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0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гьанир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0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ратула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 Ф. </a:t>
            </a:r>
            <a:r>
              <a:rPr lang="ru-RU" sz="40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ГIалиевалъул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0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кучIдул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40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къокъал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0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харбал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40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НасихIатиял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40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магIна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0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гъваридал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000" b="1" dirty="0" err="1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асарал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Calibri"/>
                <a:ea typeface="Times New Roman"/>
                <a:cs typeface="Arial"/>
              </a:rPr>
              <a:t>.</a:t>
            </a:r>
            <a:endParaRPr lang="ru-RU" sz="4000" b="1" dirty="0">
              <a:solidFill>
                <a:schemeClr val="accent5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Фазу Гlалиевалъ бетlерлъи гьабулеб букlана «Магlарулай» журналъе. 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639914"/>
            <a:ext cx="8352927" cy="4969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Тема: Фазу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ГIалиева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«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Кини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» 9 класс</a:t>
            </a:r>
            <a:endParaRPr lang="ru-RU" sz="2400" b="1" dirty="0" smtClean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Дарсил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мурадал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:</a:t>
            </a:r>
            <a:endParaRPr lang="ru-RU" sz="2400" b="1" dirty="0" smtClean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Фазу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ГIалиевалъул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гIумруялъул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ва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творчествоялъул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хIакъалъулъ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щвараб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лъай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щула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гьаби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;</a:t>
            </a:r>
            <a:endParaRPr lang="ru-RU" sz="2400" b="1" dirty="0" smtClean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Цересел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классалда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малъараб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материал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такрар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гьаби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;</a:t>
            </a:r>
            <a:endParaRPr lang="ru-RU" sz="2400" b="1" dirty="0" smtClean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«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Кини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»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хабаралъул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художествиябгун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идеяб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анализ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гьаби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;</a:t>
            </a:r>
            <a:endParaRPr lang="ru-RU" sz="2400" b="1" dirty="0" smtClean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Авар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адабияталде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лъималазул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рокьи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бижизаби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щула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гьаби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</a:t>
            </a:r>
            <a:endParaRPr lang="ru-RU" sz="2400" b="1" dirty="0" smtClean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 </a:t>
            </a:r>
            <a:endParaRPr lang="ru-RU" sz="2400" b="1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ХIажалъулеб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алат</a:t>
            </a:r>
            <a:r>
              <a:rPr lang="ru-RU" sz="2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:</a:t>
            </a:r>
            <a:r>
              <a:rPr lang="ru-RU" sz="2400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 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адабияталъул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тIехь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Фазул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суратал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тIахьазул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выставка, презентация, </a:t>
            </a:r>
            <a:r>
              <a:rPr lang="ru-RU" sz="24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карточкаби</a:t>
            </a:r>
            <a:r>
              <a:rPr lang="ru-RU" sz="24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</a:t>
            </a:r>
            <a:endParaRPr lang="ru-RU" sz="2400" b="1" dirty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8568951" cy="5788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Словарияб</a:t>
            </a:r>
            <a:r>
              <a:rPr lang="ru-RU" sz="36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хIалтIи</a:t>
            </a:r>
            <a:r>
              <a:rPr lang="ru-RU" sz="36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(</a:t>
            </a:r>
            <a:r>
              <a:rPr lang="ru-RU" sz="36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тетрадазда</a:t>
            </a:r>
            <a:r>
              <a:rPr lang="ru-RU" sz="36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хъвала</a:t>
            </a:r>
            <a:r>
              <a:rPr lang="ru-RU" sz="36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)</a:t>
            </a:r>
            <a:endParaRPr lang="ru-RU" sz="3600" dirty="0" smtClean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b="1" i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ЛахIзат</a:t>
            </a:r>
            <a:r>
              <a:rPr lang="ru-RU" sz="36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 – </a:t>
            </a:r>
            <a:r>
              <a:rPr lang="ru-RU" sz="36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къокъаб</a:t>
            </a:r>
            <a:r>
              <a:rPr lang="ru-RU" sz="36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заманалъул</a:t>
            </a:r>
            <a:r>
              <a:rPr lang="ru-RU" sz="36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къадар</a:t>
            </a:r>
            <a:r>
              <a:rPr lang="ru-RU" sz="36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, (момент)</a:t>
            </a:r>
            <a:endParaRPr lang="ru-RU" sz="3600" b="1" dirty="0" smtClean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b="1" i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Кьерилал</a:t>
            </a:r>
            <a:r>
              <a:rPr lang="ru-RU" sz="36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 – </a:t>
            </a:r>
            <a:r>
              <a:rPr lang="ru-RU" sz="36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гIел</a:t>
            </a:r>
            <a:r>
              <a:rPr lang="ru-RU" sz="36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бащадал</a:t>
            </a:r>
            <a:endParaRPr lang="ru-RU" sz="3600" b="1" dirty="0" smtClean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b="1" i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Свенек</a:t>
            </a:r>
            <a:r>
              <a:rPr lang="ru-RU" sz="36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 – </a:t>
            </a:r>
            <a:r>
              <a:rPr lang="ru-RU" sz="36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киниялъул</a:t>
            </a:r>
            <a:r>
              <a:rPr lang="ru-RU" sz="36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алат</a:t>
            </a:r>
            <a:r>
              <a:rPr lang="ru-RU" sz="36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(</a:t>
            </a:r>
            <a:r>
              <a:rPr lang="ru-RU" sz="36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бихьизабила</a:t>
            </a:r>
            <a:r>
              <a:rPr lang="ru-RU" sz="36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)</a:t>
            </a:r>
            <a:endParaRPr lang="ru-RU" sz="3600" b="1" dirty="0" smtClean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b="1" i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Арбабаш</a:t>
            </a:r>
            <a:r>
              <a:rPr lang="ru-RU" sz="36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 – </a:t>
            </a:r>
            <a:r>
              <a:rPr lang="ru-RU" sz="36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къадада</a:t>
            </a:r>
            <a:r>
              <a:rPr lang="ru-RU" sz="36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бигъулеб</a:t>
            </a:r>
            <a:r>
              <a:rPr lang="ru-RU" sz="36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36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ялъуни</a:t>
            </a:r>
            <a:r>
              <a:rPr lang="ru-RU" sz="36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гIодоб</a:t>
            </a:r>
            <a:r>
              <a:rPr lang="ru-RU" sz="36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тIамулеб</a:t>
            </a:r>
            <a:r>
              <a:rPr lang="ru-RU" sz="36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жидецаго</a:t>
            </a:r>
            <a:r>
              <a:rPr lang="ru-RU" sz="36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бессараб</a:t>
            </a:r>
            <a:r>
              <a:rPr lang="ru-RU" sz="36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палас. (</a:t>
            </a:r>
            <a:r>
              <a:rPr lang="ru-RU" sz="36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бихьизабила</a:t>
            </a:r>
            <a:r>
              <a:rPr lang="ru-RU" sz="36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)</a:t>
            </a:r>
            <a:endParaRPr lang="ru-RU" sz="3600" b="1" dirty="0" smtClean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3600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 </a:t>
            </a:r>
            <a:endParaRPr lang="ru-RU" sz="3600" dirty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352928" cy="5748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  </a:t>
            </a:r>
            <a:r>
              <a:rPr lang="ru-RU" sz="28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МугIалимас</a:t>
            </a:r>
            <a:r>
              <a:rPr lang="ru-RU" sz="28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хабаралъул</a:t>
            </a:r>
            <a:r>
              <a:rPr lang="ru-RU" sz="28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 </a:t>
            </a:r>
            <a:r>
              <a:rPr lang="ru-RU" sz="28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къокъаб</a:t>
            </a:r>
            <a:r>
              <a:rPr lang="ru-RU" sz="28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хIасил</a:t>
            </a:r>
            <a:r>
              <a:rPr lang="ru-RU" sz="28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бицина</a:t>
            </a:r>
            <a:r>
              <a:rPr lang="ru-RU" sz="28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:</a:t>
            </a:r>
            <a:endParaRPr lang="ru-RU" sz="2800" dirty="0" smtClean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    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Хабаралъул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лъугьа-бахъин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кколеб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буго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рагъул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заманалда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. </a:t>
            </a:r>
            <a:r>
              <a:rPr lang="ru-RU" sz="2800" b="1" i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(</a:t>
            </a:r>
            <a:r>
              <a:rPr lang="ru-RU" sz="2800" b="1" i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КIудияб</a:t>
            </a:r>
            <a:r>
              <a:rPr lang="ru-RU" sz="2800" b="1" i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ВатIанияб</a:t>
            </a:r>
            <a:r>
              <a:rPr lang="ru-RU" sz="2800" b="1" i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рагъ</a:t>
            </a:r>
            <a:r>
              <a:rPr lang="ru-RU" sz="2800" b="1" i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). (1941 – 1945сс)</a:t>
            </a:r>
            <a:endParaRPr lang="ru-RU" sz="2800" b="1" dirty="0" smtClean="0">
              <a:solidFill>
                <a:srgbClr val="7030A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    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Гьеб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лъугьа-бахъин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гьел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соназда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кканиги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цIализе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байбихьарабго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нилъеда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цебе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чIолеб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буго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гIадатаб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магIарул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росу.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Фазул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росу.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Росулъе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щвезе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ячIуна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Фазу, цинги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гьелда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Халун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кIодохъе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щвезе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араб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бакIалда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гьениб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бихьула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кини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Гьеб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киниялда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бугеб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расен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бихьарабго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Фазуда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ракIалде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щола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кьогIаб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рагъул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заман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Щибха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гьениб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ккун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букIараб</a:t>
            </a:r>
            <a:r>
              <a:rPr lang="ru-RU" sz="28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?</a:t>
            </a:r>
            <a:endParaRPr lang="ru-RU" sz="2800" b="1" dirty="0">
              <a:solidFill>
                <a:srgbClr val="7030A0"/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836712"/>
            <a:ext cx="8280920" cy="51641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1932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соналда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гьаюрай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Фазу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рагъул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заманалда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жеги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гьитIинай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гIадан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йикIинарищха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Амма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гьитIинай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йикIаниги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гьелъие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бокьулаан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кIудиял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ясалгун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цадахъ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йикIине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Росулъ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ругел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ясазул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гIадат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букIана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иццухъе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лъел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цIезе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цадахъ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хьвадулеб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Гьениб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аскIобго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букIана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гIолилазул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торгIо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хIалеб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ТIалъагIариян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цIар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бугеб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байданлъи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Гьелгун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махсараби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гьарун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хабар-кIалалда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рукIунаан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ясал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Гьел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ясазул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горилъ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йикIунаан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Фазуги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Гьелъ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бицен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гьабулеб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буго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цо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хасай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ясалъул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Гьей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ясалда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ц1ар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буго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Меседо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Меседое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вокьулев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вукIана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Закари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абулев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вас.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Гьезул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бертаде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хIадурулеб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букIана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гIагарлъи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Ва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амма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1941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соналъул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22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абилеб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июналда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байбихьана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КIудияб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ВатIанияб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рагъ</a:t>
            </a:r>
            <a:r>
              <a:rPr lang="ru-RU" sz="2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.</a:t>
            </a:r>
            <a:endParaRPr lang="ru-RU" sz="2400" b="1" dirty="0">
              <a:solidFill>
                <a:srgbClr val="7030A0"/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496944" cy="66075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    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ЦIакъ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захIматаб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заман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букIана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тIолго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нилъер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улкаялъего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гьеб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Хасго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рагъул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тIоцебесеб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лъабго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сон.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Росулъа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киналниги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бихьинал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уна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рагъде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гьезда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цадахъ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Закариги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Халунил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гIагарлъиялъул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хутIула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гIицIго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балугълъуде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вахинчIев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росасул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вацасул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вас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ТIайгиб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.</a:t>
            </a:r>
            <a:endParaRPr lang="ru-RU" sz="2800" b="1" dirty="0" smtClean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    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Закари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хванин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абураб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чIег1ераб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кагъат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бачIуна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Халунихъе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Гьелъие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гьеб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хабар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цIакъ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захIмалъана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Амма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гьеб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хабар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уяблъун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тезе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цIакъ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бокьун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букIинчIо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Гьелъ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гьеб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рекIелъе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биччалеб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букIинчIо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Кинай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эбелалъе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бокьилеб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гьединаб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хабар.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Цо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къоялъ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Фазуги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гьелъул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эбелги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уна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базаралде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арбабаш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бичизе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.</a:t>
            </a:r>
            <a:endParaRPr lang="ru-RU" sz="2800" b="1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764704"/>
            <a:ext cx="8568952" cy="5231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       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тIубараб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къед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цIураб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арбабашалъухъ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гьелъ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гьарулеб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букIана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цо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къали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ролъул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Амма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даран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битIуларо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Базаралда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сверулаго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гьезда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данде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чIвана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Халун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Гьелъул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мугъалда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букIана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кини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Гьелъ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дандечIваралщиназе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беццулеб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букIана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Киналго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базаралда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ругелщинал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руччаби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риххун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рукIана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гьелъухъ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Гьезда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гьоркьоб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щур-щур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багъарула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«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Кинила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гьалда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кIолеб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битIун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ВатIаналда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рагъул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кор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боркьараб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мехалъ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киниги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мугъалда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бан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базар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сверизе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Нижер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васал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ВатIан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цIунулел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гьалъулавин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абуни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рокъов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вуго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».</a:t>
            </a:r>
            <a:endParaRPr lang="ru-RU" sz="2000" b="1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      Цинги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Халуница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Фазул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эбелалде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аскIоеги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ячIун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абула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жий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йигила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киниялъе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свенек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балагьулей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Гьаб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киниги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бугила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Закарилги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Меседолги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васал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рущизе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гьабурабин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Эбелалъ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ахIун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абула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: «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ЛъикI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буго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Халун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Закариги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тIад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вуссун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гьесул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бертинги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гьабун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лъимал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гьарураб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къо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бихьизе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хъван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батагийин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дуда»,-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ян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</a:t>
            </a:r>
            <a:endParaRPr lang="ru-RU" sz="2000" b="1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Гьелъ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гьей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цееса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ингун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бицуна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гьелъул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цохIо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вугев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вас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рагъда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чIванин</a:t>
            </a:r>
            <a:r>
              <a:rPr lang="ru-RU" sz="20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</a:t>
            </a:r>
            <a:endParaRPr lang="ru-RU" sz="2000" b="1" dirty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415939"/>
            <a:ext cx="8568951" cy="61162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            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Рагъги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лъугIула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лъимал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магIарул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росабалъе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рукъ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гьоркьоб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тунниги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васалги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тIад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руссула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Закари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вуссунаро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Халунги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цохIо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жийго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хутIула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Гьелъ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жиндирго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тIалаб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гьабизе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вачуна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ТIайгиб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Халуница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гIемераб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яхI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бахъула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жиндирго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васасул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абурай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Меседо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ТIайгибие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ячине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Гьей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кумек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гьарун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ячIуна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Фазул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кIодоэбелалъухъе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Меседо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гIемерай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чIола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къуркьуларого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Гьелда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жий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Закарие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гурони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цойги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чиясе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ине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бегьилин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абураб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жо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ракIалде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кколаро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ТIокIав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чи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вокьизе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жинда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кIоларин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абуна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гьелъ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Амма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Меседо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гьез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мукIур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гьаюла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.</a:t>
            </a:r>
            <a:endParaRPr lang="ru-RU" sz="2400" b="1" dirty="0" smtClean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          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Меседолги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ТIайгибилги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бертин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букIана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росулъ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рагъдаса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хадуб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зурма-къалигун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тIоцебе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гьабураб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Гьезие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гьавула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вас.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Гьесда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цIар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лъола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Закари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абун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Гьедин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лъугIулеб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буго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«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Кини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» </a:t>
            </a:r>
            <a:r>
              <a:rPr lang="ru-RU" sz="2400" b="1" dirty="0" err="1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абураб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ea typeface="Times New Roman"/>
                <a:cs typeface="Arial"/>
              </a:rPr>
              <a:t> хабар.</a:t>
            </a:r>
            <a:endParaRPr lang="ru-RU" sz="2400" b="1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548680"/>
            <a:ext cx="8496944" cy="582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  </a:t>
            </a:r>
            <a:r>
              <a:rPr lang="ru-RU" sz="32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Дарсил</a:t>
            </a:r>
            <a:r>
              <a:rPr lang="ru-RU" sz="32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хIасилал</a:t>
            </a:r>
            <a:r>
              <a:rPr lang="ru-RU" sz="32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гьари</a:t>
            </a:r>
            <a:r>
              <a:rPr lang="ru-RU" sz="32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:</a:t>
            </a:r>
            <a:endParaRPr lang="ru-RU" sz="3200" dirty="0" smtClean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1.Рагъалъ,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лъимал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киданиги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лъикIлъи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бачIунаро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квешлъи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балагь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магIу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гурони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. </a:t>
            </a:r>
            <a:endParaRPr lang="ru-RU" sz="3200" b="1" dirty="0" smtClean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2.-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Кини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хабаралъул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аслиял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героял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щал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.?</a:t>
            </a:r>
            <a:endParaRPr lang="ru-RU" sz="3200" b="1" dirty="0" smtClean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-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Лъица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гьеб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хабар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бицунеб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бугеб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?</a:t>
            </a:r>
            <a:endParaRPr lang="ru-RU" sz="3200" b="1" dirty="0" smtClean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-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Халунил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образалъе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кинаб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къимат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кьолеб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нужеца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?</a:t>
            </a:r>
            <a:endParaRPr lang="ru-RU" sz="3200" b="1" dirty="0" smtClean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-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ЦохIо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Халунищ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гьедин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бахIарчияй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йикIарай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?</a:t>
            </a:r>
            <a:endParaRPr lang="ru-RU" sz="3200" b="1" dirty="0" smtClean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-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Нилъер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росулъа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гIахьаллъанищ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лъимал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КIадияб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ВатIанияб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рагъда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васал</a:t>
            </a:r>
            <a:r>
              <a:rPr lang="ru-RU" sz="3200" b="1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?</a:t>
            </a:r>
            <a:endParaRPr lang="ru-RU" sz="3200" b="1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948311"/>
            <a:ext cx="8496944" cy="3270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30"/>
              </a:spcAft>
            </a:pPr>
            <a:r>
              <a:rPr lang="ru-RU" sz="48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Рокъобе</a:t>
            </a:r>
            <a:r>
              <a:rPr lang="ru-RU" sz="48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хIалтIи</a:t>
            </a:r>
            <a:endParaRPr lang="ru-RU" sz="4800" dirty="0" smtClean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830"/>
              </a:spcAft>
              <a:tabLst>
                <a:tab pos="457200" algn="l"/>
              </a:tabLst>
            </a:pPr>
            <a:r>
              <a:rPr lang="ru-RU" sz="3600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Ф. </a:t>
            </a:r>
            <a:r>
              <a:rPr lang="ru-RU" sz="3600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ГIалиевалъул</a:t>
            </a:r>
            <a:r>
              <a:rPr lang="ru-RU" sz="3600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«</a:t>
            </a:r>
            <a:r>
              <a:rPr lang="ru-RU" sz="3600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Кини</a:t>
            </a:r>
            <a:r>
              <a:rPr lang="ru-RU" sz="3600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» хабар </a:t>
            </a:r>
            <a:r>
              <a:rPr lang="ru-RU" sz="3600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цIализе</a:t>
            </a:r>
            <a:r>
              <a:rPr lang="ru-RU" sz="3600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3600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хIасил</a:t>
            </a:r>
            <a:r>
              <a:rPr lang="ru-RU" sz="3600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3600" dirty="0" err="1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бицине</a:t>
            </a:r>
            <a:r>
              <a:rPr lang="ru-RU" sz="3600" dirty="0" smtClean="0">
                <a:solidFill>
                  <a:srgbClr val="002060"/>
                </a:solidFill>
                <a:latin typeface="Calibri"/>
                <a:ea typeface="Times New Roman"/>
                <a:cs typeface="Arial"/>
              </a:rPr>
              <a:t>. </a:t>
            </a:r>
            <a:endParaRPr lang="ru-RU" sz="3600" dirty="0" smtClean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ctr">
              <a:lnSpc>
                <a:spcPct val="115000"/>
              </a:lnSpc>
              <a:spcAft>
                <a:spcPts val="830"/>
              </a:spcAft>
              <a:tabLst>
                <a:tab pos="457200" algn="l"/>
              </a:tabLst>
            </a:pPr>
            <a:r>
              <a:rPr lang="ru-RU" sz="48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Къо-мех</a:t>
            </a:r>
            <a:r>
              <a:rPr lang="ru-RU" sz="48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лъикI</a:t>
            </a:r>
            <a:r>
              <a:rPr lang="ru-RU" sz="48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!</a:t>
            </a:r>
            <a:endParaRPr lang="ru-RU" sz="4800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980728"/>
            <a:ext cx="7056783" cy="31156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830"/>
              </a:spcAft>
              <a:tabLst>
                <a:tab pos="457200" algn="l"/>
              </a:tabLst>
            </a:pPr>
            <a:r>
              <a:rPr lang="ru-RU" sz="88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Къо-мех</a:t>
            </a:r>
            <a:r>
              <a:rPr lang="ru-RU" sz="88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88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лъикI</a:t>
            </a:r>
            <a:r>
              <a:rPr lang="ru-RU" sz="88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!</a:t>
            </a:r>
            <a:endParaRPr lang="ru-RU" sz="8800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548681"/>
            <a:ext cx="8352928" cy="4728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28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Дарсил</a:t>
            </a:r>
            <a:r>
              <a:rPr lang="ru-RU" sz="28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ин:</a:t>
            </a:r>
            <a:endParaRPr lang="ru-RU" sz="2800" dirty="0" smtClean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83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8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МугIалимасул</a:t>
            </a:r>
            <a:r>
              <a:rPr lang="ru-RU" sz="28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цеберагIи</a:t>
            </a:r>
            <a:r>
              <a:rPr lang="ru-RU" sz="28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:</a:t>
            </a:r>
            <a:endParaRPr lang="ru-RU" sz="2800" dirty="0" smtClean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830"/>
              </a:spcAft>
            </a:pP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   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Жакъа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нилъер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буго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гIадатияб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гуреб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дарс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Щибаб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дарсил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букIуна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жинди-жиндир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тема.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Жакъасеб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дарсил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тема,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ва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жакъа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дарсида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сундул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бицине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бугебали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лъазе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ккани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нилъеца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кьурал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суалазе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жавабал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хъвазе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ккола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Гьел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суалалги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руго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лъимал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нужеца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цересел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дарсазда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малъарал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темабазда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тIасан</a:t>
            </a:r>
            <a:r>
              <a:rPr lang="ru-RU" sz="2800" b="1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</a:t>
            </a:r>
            <a:endParaRPr lang="ru-RU" sz="2800" b="1" dirty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916832"/>
            <a:ext cx="806489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    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Кинаб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Дагъистаналъул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шагьаралда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бугеб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Педучилище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лъугIизабураб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 Р.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ХIамзатовас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?  </a:t>
            </a:r>
            <a:endParaRPr lang="ru-RU" sz="4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2280950"/>
            <a:ext cx="6768752" cy="1558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830"/>
              </a:spcAft>
              <a:tabLst>
                <a:tab pos="457200" algn="l"/>
              </a:tabLst>
            </a:pPr>
            <a:r>
              <a:rPr lang="ru-RU" sz="8800" b="1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(Буйнакск)</a:t>
            </a:r>
            <a:endParaRPr lang="ru-RU" sz="8800" b="1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10136"/>
            <a:ext cx="8101407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«</a:t>
            </a:r>
            <a:r>
              <a:rPr lang="ru-RU" sz="4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Дир</a:t>
            </a:r>
            <a:r>
              <a:rPr lang="ru-RU" sz="4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Дагъистан</a:t>
            </a:r>
            <a:r>
              <a:rPr lang="ru-RU" sz="4400" b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»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абураб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асаралъул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аслиял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героязул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цояв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?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Нужеца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цIалана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Р.ХIамзатовасул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прозаялдалъун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хъвараб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хIикматаб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асар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«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Дир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Дагъистан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».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Щалха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рукIарал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гьенир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аслиял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героял</a:t>
            </a:r>
            <a:r>
              <a:rPr lang="ru-RU" sz="4400" b="1" dirty="0" smtClean="0">
                <a:solidFill>
                  <a:srgbClr val="7030A0"/>
                </a:solidFill>
                <a:latin typeface="Calibri"/>
                <a:ea typeface="Times New Roman"/>
                <a:cs typeface="Arial"/>
              </a:rPr>
              <a:t>? </a:t>
            </a:r>
          </a:p>
          <a:p>
            <a:endParaRPr lang="ru-RU" sz="4000" dirty="0" smtClean="0">
              <a:solidFill>
                <a:srgbClr val="000000"/>
              </a:solidFill>
              <a:latin typeface="Calibri"/>
              <a:ea typeface="Times New Roman"/>
              <a:cs typeface="Arial"/>
            </a:endParaRPr>
          </a:p>
          <a:p>
            <a:endParaRPr lang="ru-RU" sz="4000" dirty="0" smtClean="0">
              <a:solidFill>
                <a:srgbClr val="000000"/>
              </a:solidFill>
              <a:latin typeface="Calibri"/>
              <a:ea typeface="Times New Roman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484784"/>
            <a:ext cx="8424936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83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4800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(</a:t>
            </a:r>
            <a:r>
              <a:rPr lang="ru-RU" sz="4800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Живго</a:t>
            </a:r>
            <a:r>
              <a:rPr lang="ru-RU" sz="4800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Расул, </a:t>
            </a:r>
            <a:r>
              <a:rPr lang="ru-RU" sz="4800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гьесул</a:t>
            </a:r>
            <a:r>
              <a:rPr lang="ru-RU" sz="4800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800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эмен</a:t>
            </a:r>
            <a:r>
              <a:rPr lang="ru-RU" sz="4800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ЦI. </a:t>
            </a:r>
            <a:r>
              <a:rPr lang="ru-RU" sz="4800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ХIамзат</a:t>
            </a:r>
            <a:r>
              <a:rPr lang="ru-RU" sz="4800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, </a:t>
            </a:r>
            <a:r>
              <a:rPr lang="ru-RU" sz="4800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АбутIалиб</a:t>
            </a:r>
            <a:r>
              <a:rPr lang="ru-RU" sz="4800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ru-RU" sz="4800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Гъафуров</a:t>
            </a:r>
            <a:r>
              <a:rPr lang="ru-RU" sz="4800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) </a:t>
            </a:r>
            <a:r>
              <a:rPr lang="ru-RU" sz="4800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(</a:t>
            </a:r>
            <a:r>
              <a:rPr lang="ru-RU" sz="4800" i="1" dirty="0" err="1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АбутIалиб</a:t>
            </a:r>
            <a:r>
              <a:rPr lang="ru-RU" sz="4800" i="1" dirty="0" smtClean="0">
                <a:solidFill>
                  <a:srgbClr val="FF0000"/>
                </a:solidFill>
                <a:latin typeface="Calibri"/>
                <a:ea typeface="Times New Roman"/>
                <a:cs typeface="Arial"/>
              </a:rPr>
              <a:t>)</a:t>
            </a:r>
            <a:endParaRPr lang="ru-RU" sz="4800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467544" y="2178586"/>
            <a:ext cx="842493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Щиб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5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миллаталъул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5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шагIир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5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кколев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5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АбутIалиб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? 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113</TotalTime>
  <Words>1056</Words>
  <Application>Microsoft Office PowerPoint</Application>
  <PresentationFormat>Экран (4:3)</PresentationFormat>
  <Paragraphs>98</Paragraphs>
  <Slides>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komp</dc:creator>
  <cp:lastModifiedBy>komp</cp:lastModifiedBy>
  <cp:revision>13</cp:revision>
  <dcterms:created xsi:type="dcterms:W3CDTF">2020-02-03T21:26:45Z</dcterms:created>
  <dcterms:modified xsi:type="dcterms:W3CDTF">2020-02-25T02:43:38Z</dcterms:modified>
</cp:coreProperties>
</file>