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29"/>
  </p:notesMasterIdLst>
  <p:sldIdLst>
    <p:sldId id="257" r:id="rId2"/>
    <p:sldId id="266" r:id="rId3"/>
    <p:sldId id="267" r:id="rId4"/>
    <p:sldId id="289" r:id="rId5"/>
    <p:sldId id="291" r:id="rId6"/>
    <p:sldId id="292" r:id="rId7"/>
    <p:sldId id="290" r:id="rId8"/>
    <p:sldId id="293" r:id="rId9"/>
    <p:sldId id="268" r:id="rId10"/>
    <p:sldId id="269" r:id="rId11"/>
    <p:sldId id="270" r:id="rId12"/>
    <p:sldId id="271" r:id="rId13"/>
    <p:sldId id="272" r:id="rId14"/>
    <p:sldId id="273" r:id="rId15"/>
    <p:sldId id="284" r:id="rId16"/>
    <p:sldId id="274" r:id="rId17"/>
    <p:sldId id="285" r:id="rId18"/>
    <p:sldId id="275" r:id="rId19"/>
    <p:sldId id="286" r:id="rId20"/>
    <p:sldId id="276" r:id="rId21"/>
    <p:sldId id="287" r:id="rId22"/>
    <p:sldId id="277" r:id="rId23"/>
    <p:sldId id="278" r:id="rId24"/>
    <p:sldId id="294" r:id="rId25"/>
    <p:sldId id="279" r:id="rId26"/>
    <p:sldId id="280" r:id="rId27"/>
    <p:sldId id="281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5E4E35-22B8-4C38-AE0C-CF05BC4BBAA9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14A3B1-B561-47AB-8290-8FE07FB384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7.jpeg"/><Relationship Id="rId18" Type="http://schemas.openxmlformats.org/officeDocument/2006/relationships/image" Target="../media/image3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12" Type="http://schemas.openxmlformats.org/officeDocument/2006/relationships/image" Target="../media/image26.jpeg"/><Relationship Id="rId17" Type="http://schemas.openxmlformats.org/officeDocument/2006/relationships/image" Target="../media/image31.jpeg"/><Relationship Id="rId2" Type="http://schemas.openxmlformats.org/officeDocument/2006/relationships/image" Target="../media/image16.jpeg"/><Relationship Id="rId16" Type="http://schemas.openxmlformats.org/officeDocument/2006/relationships/image" Target="../media/image30.jpeg"/><Relationship Id="rId20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5" Type="http://schemas.openxmlformats.org/officeDocument/2006/relationships/image" Target="../media/image29.jpeg"/><Relationship Id="rId10" Type="http://schemas.openxmlformats.org/officeDocument/2006/relationships/image" Target="../media/image24.jpeg"/><Relationship Id="rId19" Type="http://schemas.openxmlformats.org/officeDocument/2006/relationships/image" Target="../media/image33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Relationship Id="rId1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188640"/>
            <a:ext cx="7848872" cy="2554545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dirty="0" smtClean="0">
              <a:solidFill>
                <a:srgbClr val="000000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Тема:</a:t>
            </a:r>
            <a:r>
              <a:rPr lang="ru-RU" sz="4000" b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3200" b="1" i="1" dirty="0" err="1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Такрар</a:t>
            </a:r>
            <a:r>
              <a:rPr lang="ru-RU" sz="3200" b="1" i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3200" b="1" i="1" dirty="0" err="1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гьабиялъул</a:t>
            </a:r>
            <a:r>
              <a:rPr lang="ru-RU" sz="3200" b="1" i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3200" b="1" i="1" dirty="0" err="1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дарс</a:t>
            </a:r>
            <a:endParaRPr lang="ru-RU" sz="3200" b="1" i="1" dirty="0" smtClean="0">
              <a:solidFill>
                <a:srgbClr val="000000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algn="ctr"/>
            <a:endParaRPr lang="ru-RU" sz="4000" b="1" dirty="0" smtClean="0">
              <a:solidFill>
                <a:srgbClr val="000000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algn="ctr"/>
            <a:endParaRPr lang="ru-RU" sz="40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83568" y="3501589"/>
            <a:ext cx="7848872" cy="261610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-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Маг1арул мац1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лъаялъул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хал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гьаби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. 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-Авар мац1алдехун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рокьи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бижизаби</a:t>
            </a:r>
            <a:endParaRPr lang="ru-RU" sz="2000" i="1" dirty="0" smtClean="0">
              <a:solidFill>
                <a:srgbClr val="000000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      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- Калам цебет1езаби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-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683568" y="2132856"/>
            <a:ext cx="7848872" cy="14465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Мурад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899592" y="581100"/>
            <a:ext cx="7416824" cy="5632311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4000" b="1" dirty="0" smtClean="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Предложениял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т1уразе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гьаре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Дида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жакъа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бихьана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Нижер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классалъ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Дие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эбелалъ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000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548680"/>
            <a:ext cx="7848872" cy="563231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endParaRPr lang="ru-RU" sz="4000" b="1" dirty="0" smtClean="0"/>
          </a:p>
          <a:p>
            <a:endParaRPr lang="ru-RU" sz="4000" b="1" dirty="0" smtClean="0"/>
          </a:p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Х1арпал </a:t>
            </a:r>
            <a:r>
              <a:rPr lang="ru-RU" sz="4000" b="1" dirty="0" err="1" smtClean="0">
                <a:solidFill>
                  <a:schemeClr val="bg1"/>
                </a:solidFill>
              </a:rPr>
              <a:t>рилана</a:t>
            </a:r>
            <a:r>
              <a:rPr lang="ru-RU" sz="4000" b="1" dirty="0" smtClean="0">
                <a:solidFill>
                  <a:schemeClr val="bg1"/>
                </a:solidFill>
              </a:rPr>
              <a:t> – </a:t>
            </a:r>
          </a:p>
          <a:p>
            <a:endParaRPr lang="ru-RU" sz="4000" b="1" dirty="0" smtClean="0"/>
          </a:p>
          <a:p>
            <a:r>
              <a:rPr lang="ru-RU" sz="4000" b="1" dirty="0" smtClean="0"/>
              <a:t> </a:t>
            </a:r>
            <a:r>
              <a:rPr lang="ru-RU" sz="4000" dirty="0" smtClean="0"/>
              <a:t>…ер ,     -</a:t>
            </a:r>
            <a:r>
              <a:rPr lang="ru-RU" sz="4000" dirty="0" err="1" smtClean="0"/>
              <a:t>ед</a:t>
            </a:r>
            <a:r>
              <a:rPr lang="ru-RU" sz="4000" dirty="0" smtClean="0"/>
              <a:t> ,       </a:t>
            </a:r>
            <a:r>
              <a:rPr lang="ru-RU" sz="4000" dirty="0" err="1" smtClean="0"/>
              <a:t>къ</a:t>
            </a:r>
            <a:r>
              <a:rPr lang="ru-RU" sz="4000" dirty="0" smtClean="0"/>
              <a:t> – </a:t>
            </a:r>
            <a:r>
              <a:rPr lang="ru-RU" sz="4000" dirty="0" err="1" smtClean="0"/>
              <a:t>дако</a:t>
            </a:r>
            <a:r>
              <a:rPr lang="ru-RU" sz="4000" dirty="0" smtClean="0"/>
              <a:t> ,   - </a:t>
            </a:r>
            <a:r>
              <a:rPr lang="ru-RU" sz="4000" dirty="0" err="1" smtClean="0"/>
              <a:t>жу</a:t>
            </a:r>
            <a:r>
              <a:rPr lang="ru-RU" sz="4000" dirty="0" smtClean="0"/>
              <a:t> ,    - пун ,  - </a:t>
            </a:r>
            <a:r>
              <a:rPr lang="ru-RU" sz="4000" dirty="0" err="1" smtClean="0"/>
              <a:t>лъана</a:t>
            </a:r>
            <a:r>
              <a:rPr lang="ru-RU" sz="4000" dirty="0" smtClean="0"/>
              <a:t> ,  -</a:t>
            </a:r>
            <a:r>
              <a:rPr lang="ru-RU" sz="4000" dirty="0" err="1" smtClean="0"/>
              <a:t>гъур</a:t>
            </a:r>
            <a:r>
              <a:rPr lang="ru-RU" sz="4000" dirty="0" smtClean="0"/>
              <a:t> .</a:t>
            </a:r>
          </a:p>
          <a:p>
            <a:endParaRPr lang="ru-RU" sz="4000" dirty="0" smtClean="0"/>
          </a:p>
          <a:p>
            <a:endParaRPr lang="ru-RU" sz="4000" dirty="0" smtClean="0"/>
          </a:p>
          <a:p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475656" y="4419110"/>
            <a:ext cx="4427984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 descr="https://i.ytimg.com/vi/2r4JJFhV20U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520881" cy="54006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43608" y="5949280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Т1ехьалдаса х1алт1и.  </a:t>
            </a:r>
            <a:r>
              <a:rPr lang="ru-RU" sz="2400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Гьумер</a:t>
            </a:r>
            <a:r>
              <a:rPr lang="ru-RU" sz="2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112</a:t>
            </a:r>
            <a:r>
              <a:rPr lang="ru-RU" sz="2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х1алт1и </a:t>
            </a:r>
            <a:r>
              <a:rPr lang="ru-RU" sz="2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11560" y="496411"/>
            <a:ext cx="8064896" cy="5632311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3600" b="1" dirty="0" smtClean="0">
              <a:solidFill>
                <a:srgbClr val="FF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Гьаниб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гъалат1 бате: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7030A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Гьой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кету, г1ака, ц1ум, х1ама.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7030A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Баг1ли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г1еч, гении, кокон,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ламадур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3. Хъах1аб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баг1араб,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хинаб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ч1ег1ераб.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63888" y="260648"/>
            <a:ext cx="3096344" cy="87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</a:pPr>
            <a:r>
              <a:rPr lang="ru-RU" sz="4400" b="1" dirty="0" err="1" smtClean="0">
                <a:ea typeface="Times New Roman"/>
                <a:cs typeface="Times New Roman"/>
              </a:rPr>
              <a:t>Ребусал</a:t>
            </a:r>
            <a:r>
              <a:rPr lang="ru-RU" sz="4400" b="1" dirty="0" smtClean="0">
                <a:ea typeface="Times New Roman"/>
                <a:cs typeface="Times New Roman"/>
              </a:rPr>
              <a:t>.</a:t>
            </a:r>
            <a:endParaRPr lang="ru-RU" sz="4400" dirty="0">
              <a:ea typeface="Calibri"/>
              <a:cs typeface="Times New Roman"/>
            </a:endParaRPr>
          </a:p>
        </p:txBody>
      </p:sp>
      <p:pic>
        <p:nvPicPr>
          <p:cNvPr id="6" name="Рисунок 5" descr="https://fsd.multiurok.ru/html/2019/12/11/s_5df09c5722a0e/1286897_9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412776"/>
            <a:ext cx="3600400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images2.minutemediacdn.com/image/upload/c_crop,h_1416,w_2104,x_6,y_0/v1565143714/shape/mentalfloss/594896-gettyimages-179376248.jpg?itok=UWn_fNR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412776"/>
            <a:ext cx="3312368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89168" y="1350333"/>
            <a:ext cx="79701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 smtClean="0">
                <a:solidFill>
                  <a:srgbClr val="000000"/>
                </a:solidFill>
                <a:ea typeface="Calibri"/>
                <a:cs typeface="Times New Roman"/>
              </a:rPr>
              <a:t>Квербац1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81806" y="3244334"/>
            <a:ext cx="1180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ea typeface="Calibri"/>
                <a:cs typeface="Times New Roman"/>
              </a:rPr>
              <a:t>Квербац1 </a:t>
            </a:r>
            <a:endParaRPr lang="ru-RU" dirty="0"/>
          </a:p>
        </p:txBody>
      </p:sp>
      <p:pic>
        <p:nvPicPr>
          <p:cNvPr id="12292" name="Picture 4" descr="https://selcdn.fedsp.com/mem/28/6152/1a15abbfa866531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48464" cy="647471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203848" y="5517232"/>
            <a:ext cx="3528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ea typeface="Calibri"/>
                <a:cs typeface="Times New Roman"/>
              </a:rPr>
              <a:t>Квербац1 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fsd.multiurok.ru/html/2019/12/11/s_5df09c5722a0e/1286897_6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060848"/>
            <a:ext cx="3456384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s://fsd.multiurok.ru/html/2019/12/11/s_5df09c5722a0e/1286897_7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2060848"/>
            <a:ext cx="3672408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i.pinimg.com/originals/1d/b9/23/1db92331f4df38ef76bb8026a39cee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332656"/>
            <a:ext cx="6317704" cy="613287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292080" y="5877272"/>
            <a:ext cx="22322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ea typeface="Times New Roman"/>
              </a:rPr>
              <a:t>Берк1ал</a:t>
            </a:r>
            <a:endParaRPr lang="ru-RU" sz="2400" b="1" dirty="0"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fsd.multiurok.ru/html/2019/12/11/s_5df09c5722a0e/1286897_13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908720"/>
            <a:ext cx="3816424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012160" y="2780928"/>
            <a:ext cx="19442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0" dirty="0" err="1" smtClean="0"/>
              <a:t>Къ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1988840"/>
            <a:ext cx="50405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9600" dirty="0" smtClean="0">
                <a:ea typeface="Times New Roman"/>
              </a:rPr>
              <a:t>Ц1акъ</a:t>
            </a:r>
            <a:endParaRPr lang="ru-RU" sz="9600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9144000" cy="10002738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342900" lvl="0" indent="-342900" algn="ctr">
              <a:spcAft>
                <a:spcPts val="0"/>
              </a:spcAft>
            </a:pPr>
            <a:endParaRPr lang="ru-RU" sz="4400" b="1" dirty="0" smtClean="0">
              <a:solidFill>
                <a:srgbClr val="FF0000"/>
              </a:solidFill>
              <a:ea typeface="Times New Roman"/>
            </a:endParaRPr>
          </a:p>
          <a:p>
            <a:pPr marL="342900" lvl="0" indent="-342900" algn="ctr">
              <a:spcAft>
                <a:spcPts val="0"/>
              </a:spcAft>
            </a:pPr>
            <a:r>
              <a:rPr lang="ru-RU" sz="4400" b="1" dirty="0" err="1" smtClean="0">
                <a:solidFill>
                  <a:srgbClr val="FF0000"/>
                </a:solidFill>
                <a:ea typeface="Times New Roman"/>
              </a:rPr>
              <a:t>Словарияб</a:t>
            </a:r>
            <a:r>
              <a:rPr lang="ru-RU" sz="4400" b="1" dirty="0" smtClean="0">
                <a:solidFill>
                  <a:srgbClr val="FF0000"/>
                </a:solidFill>
                <a:ea typeface="Times New Roman"/>
              </a:rPr>
              <a:t> х1алт1и.</a:t>
            </a:r>
          </a:p>
          <a:p>
            <a:pPr>
              <a:spcAft>
                <a:spcPts val="0"/>
              </a:spcAft>
            </a:pPr>
            <a:endParaRPr lang="ru-RU" sz="3600" dirty="0" smtClean="0">
              <a:solidFill>
                <a:srgbClr val="00206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4000" dirty="0" smtClean="0">
                <a:solidFill>
                  <a:srgbClr val="002060"/>
                </a:solidFill>
                <a:ea typeface="Times New Roman"/>
              </a:rPr>
              <a:t>      </a:t>
            </a:r>
            <a:r>
              <a:rPr lang="ru-RU" sz="4000" dirty="0" smtClean="0">
                <a:solidFill>
                  <a:srgbClr val="002060"/>
                </a:solidFill>
                <a:ea typeface="Times New Roman"/>
              </a:rPr>
              <a:t>  </a:t>
            </a:r>
            <a:r>
              <a:rPr lang="ru-RU" sz="3200" dirty="0" smtClean="0">
                <a:solidFill>
                  <a:srgbClr val="002060"/>
                </a:solidFill>
                <a:ea typeface="Times New Roman"/>
              </a:rPr>
              <a:t>Ц</a:t>
            </a:r>
            <a:r>
              <a:rPr lang="ru-RU" sz="3200" dirty="0" smtClean="0">
                <a:solidFill>
                  <a:srgbClr val="002060"/>
                </a:solidFill>
                <a:ea typeface="Times New Roman"/>
              </a:rPr>
              <a:t>1илъараб – обновленное,</a:t>
            </a:r>
          </a:p>
          <a:p>
            <a:pPr>
              <a:spcAft>
                <a:spcPts val="0"/>
              </a:spcAft>
            </a:pPr>
            <a:r>
              <a:rPr lang="ru-RU" sz="3200" dirty="0" smtClean="0">
                <a:solidFill>
                  <a:srgbClr val="002060"/>
                </a:solidFill>
                <a:ea typeface="Times New Roman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ea typeface="Times New Roman"/>
              </a:rPr>
              <a:t>         </a:t>
            </a:r>
            <a:r>
              <a:rPr lang="ru-RU" sz="3200" dirty="0" err="1" smtClean="0">
                <a:solidFill>
                  <a:srgbClr val="002060"/>
                </a:solidFill>
                <a:ea typeface="Times New Roman"/>
              </a:rPr>
              <a:t>гъунеб</a:t>
            </a:r>
            <a:r>
              <a:rPr lang="ru-RU" sz="3200" dirty="0" smtClean="0">
                <a:solidFill>
                  <a:srgbClr val="002060"/>
                </a:solidFill>
                <a:ea typeface="Times New Roman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ea typeface="Times New Roman"/>
              </a:rPr>
              <a:t>буго</a:t>
            </a:r>
            <a:r>
              <a:rPr lang="ru-RU" sz="3200" dirty="0" smtClean="0">
                <a:solidFill>
                  <a:srgbClr val="002060"/>
                </a:solidFill>
                <a:ea typeface="Times New Roman"/>
              </a:rPr>
              <a:t> – падает,</a:t>
            </a:r>
          </a:p>
          <a:p>
            <a:pPr>
              <a:spcAft>
                <a:spcPts val="0"/>
              </a:spcAft>
            </a:pPr>
            <a:r>
              <a:rPr lang="ru-RU" sz="3200" dirty="0" smtClean="0">
                <a:solidFill>
                  <a:srgbClr val="002060"/>
                </a:solidFill>
                <a:ea typeface="Times New Roman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ea typeface="Times New Roman"/>
              </a:rPr>
              <a:t>         ц1одорлъарав – поумневший,</a:t>
            </a:r>
          </a:p>
          <a:p>
            <a:pPr>
              <a:spcAft>
                <a:spcPts val="0"/>
              </a:spcAft>
            </a:pPr>
            <a:r>
              <a:rPr lang="ru-RU" sz="3200" dirty="0" smtClean="0">
                <a:solidFill>
                  <a:srgbClr val="002060"/>
                </a:solidFill>
                <a:ea typeface="Times New Roman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ea typeface="Times New Roman"/>
              </a:rPr>
              <a:t>         </a:t>
            </a:r>
            <a:r>
              <a:rPr lang="ru-RU" sz="3200" dirty="0" err="1" smtClean="0">
                <a:solidFill>
                  <a:srgbClr val="002060"/>
                </a:solidFill>
                <a:ea typeface="Times New Roman"/>
              </a:rPr>
              <a:t>разилъана</a:t>
            </a:r>
            <a:r>
              <a:rPr lang="ru-RU" sz="3200" dirty="0" smtClean="0">
                <a:solidFill>
                  <a:srgbClr val="002060"/>
                </a:solidFill>
                <a:ea typeface="Times New Roman"/>
              </a:rPr>
              <a:t> – согласилась,</a:t>
            </a:r>
          </a:p>
          <a:p>
            <a:pPr>
              <a:spcAft>
                <a:spcPts val="0"/>
              </a:spcAft>
            </a:pPr>
            <a:r>
              <a:rPr lang="ru-RU" sz="3200" dirty="0" smtClean="0">
                <a:solidFill>
                  <a:srgbClr val="002060"/>
                </a:solidFill>
                <a:ea typeface="Times New Roman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ea typeface="Times New Roman"/>
              </a:rPr>
              <a:t>         </a:t>
            </a:r>
            <a:r>
              <a:rPr lang="ru-RU" sz="3200" dirty="0" err="1" smtClean="0">
                <a:solidFill>
                  <a:srgbClr val="002060"/>
                </a:solidFill>
                <a:ea typeface="Times New Roman"/>
              </a:rPr>
              <a:t>къокъаб</a:t>
            </a:r>
            <a:r>
              <a:rPr lang="ru-RU" sz="3200" dirty="0" smtClean="0">
                <a:solidFill>
                  <a:srgbClr val="002060"/>
                </a:solidFill>
                <a:ea typeface="Times New Roman"/>
              </a:rPr>
              <a:t> – короткое,</a:t>
            </a:r>
          </a:p>
          <a:p>
            <a:pPr>
              <a:spcAft>
                <a:spcPts val="0"/>
              </a:spcAft>
            </a:pPr>
            <a:r>
              <a:rPr lang="ru-RU" sz="3200" dirty="0" smtClean="0">
                <a:solidFill>
                  <a:srgbClr val="002060"/>
                </a:solidFill>
                <a:ea typeface="Times New Roman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ea typeface="Times New Roman"/>
              </a:rPr>
              <a:t>         кьог1лъула – горчит,</a:t>
            </a:r>
          </a:p>
          <a:p>
            <a:pPr>
              <a:spcAft>
                <a:spcPts val="0"/>
              </a:spcAft>
            </a:pPr>
            <a:r>
              <a:rPr lang="ru-RU" sz="3200" dirty="0" smtClean="0">
                <a:solidFill>
                  <a:srgbClr val="002060"/>
                </a:solidFill>
                <a:ea typeface="Times New Roman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ea typeface="Times New Roman"/>
              </a:rPr>
              <a:t>         </a:t>
            </a:r>
            <a:r>
              <a:rPr lang="ru-RU" sz="3200" dirty="0" err="1" smtClean="0">
                <a:solidFill>
                  <a:srgbClr val="002060"/>
                </a:solidFill>
                <a:ea typeface="Times New Roman"/>
              </a:rPr>
              <a:t>рехъаби</a:t>
            </a:r>
            <a:r>
              <a:rPr lang="ru-RU" sz="3200" dirty="0" smtClean="0">
                <a:solidFill>
                  <a:srgbClr val="002060"/>
                </a:solidFill>
                <a:ea typeface="Times New Roman"/>
              </a:rPr>
              <a:t> – стадо,</a:t>
            </a:r>
          </a:p>
          <a:p>
            <a:pPr>
              <a:spcAft>
                <a:spcPts val="0"/>
              </a:spcAft>
            </a:pPr>
            <a:r>
              <a:rPr lang="ru-RU" sz="3200" dirty="0" smtClean="0">
                <a:solidFill>
                  <a:srgbClr val="002060"/>
                </a:solidFill>
                <a:ea typeface="Times New Roman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ea typeface="Times New Roman"/>
              </a:rPr>
              <a:t>         г1урччинлъарал – позеленевшие.</a:t>
            </a:r>
          </a:p>
          <a:p>
            <a:pPr>
              <a:spcAft>
                <a:spcPts val="0"/>
              </a:spcAft>
            </a:pPr>
            <a:r>
              <a:rPr lang="ru-RU" sz="3200" dirty="0" smtClean="0">
                <a:solidFill>
                  <a:srgbClr val="002060"/>
                </a:solidFill>
                <a:ea typeface="Times New Roman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ea typeface="Times New Roman"/>
              </a:rPr>
              <a:t>         </a:t>
            </a:r>
          </a:p>
          <a:p>
            <a:pPr>
              <a:spcAft>
                <a:spcPts val="0"/>
              </a:spcAft>
            </a:pPr>
            <a:r>
              <a:rPr lang="ru-RU" sz="3200" dirty="0" smtClean="0">
                <a:solidFill>
                  <a:srgbClr val="002060"/>
                </a:solidFill>
                <a:ea typeface="Times New Roman"/>
              </a:rPr>
              <a:t>          </a:t>
            </a:r>
          </a:p>
          <a:p>
            <a:pPr>
              <a:spcAft>
                <a:spcPts val="0"/>
              </a:spcAft>
            </a:pPr>
            <a:endParaRPr lang="ru-RU" sz="2400" dirty="0" smtClean="0">
              <a:solidFill>
                <a:srgbClr val="00206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2400" dirty="0" smtClean="0">
              <a:solidFill>
                <a:srgbClr val="00206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200" dirty="0" smtClean="0">
              <a:solidFill>
                <a:srgbClr val="00206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200" dirty="0" smtClean="0">
              <a:solidFill>
                <a:srgbClr val="00206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200" dirty="0" smtClean="0">
              <a:solidFill>
                <a:srgbClr val="00206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200" dirty="0" smtClean="0">
              <a:solidFill>
                <a:srgbClr val="00206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200" dirty="0" smtClean="0">
              <a:solidFill>
                <a:srgbClr val="00206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200" dirty="0" smtClean="0">
              <a:solidFill>
                <a:srgbClr val="00206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200" dirty="0" smtClean="0">
              <a:solidFill>
                <a:srgbClr val="00206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200" dirty="0" smtClean="0">
              <a:solidFill>
                <a:srgbClr val="00206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200" dirty="0" smtClean="0">
              <a:solidFill>
                <a:srgbClr val="00206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200" dirty="0" smtClean="0">
              <a:solidFill>
                <a:srgbClr val="00206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200" dirty="0" smtClean="0">
              <a:solidFill>
                <a:srgbClr val="002060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200" dirty="0">
              <a:solidFill>
                <a:srgbClr val="002060"/>
              </a:solidFill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orgi.ru/wp-content/uploads/2019/02/%D0%BC%D0%B0%D1%81%D1%82%D0%B5%D1%80%D0%B8%D1%86%D0%B0-%D0%B1%D0%B0%D0%B1%D1%83%D1%88%D0%BA%D0%B5-%D0%BE%D1%82-%D0%B2%D0%BD%D1%83%D1%87%D0%BA%D0%B8-%D0%BD%D0%B0-%D0%B4%D1%8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764704"/>
            <a:ext cx="4392488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923928" y="3105835"/>
            <a:ext cx="44644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               </a:t>
            </a:r>
            <a:r>
              <a:rPr lang="ru-RU" sz="6000" dirty="0" smtClean="0"/>
              <a:t>К1=Н</a:t>
            </a:r>
            <a:br>
              <a:rPr lang="ru-RU" sz="6000" dirty="0" smtClean="0"/>
            </a:b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golovalab.ru/wp-content/uploads/2016/04/golovnaya-bol-u-rebenka-v-lobnoj-oblasti-kogda-nuzhno-idti-k-vrachu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19" y="332656"/>
            <a:ext cx="8454791" cy="597666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11960" y="1988840"/>
            <a:ext cx="15121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 err="1" smtClean="0">
                <a:solidFill>
                  <a:srgbClr val="000000"/>
                </a:solidFill>
                <a:ea typeface="Times New Roman"/>
              </a:rPr>
              <a:t>нодо</a:t>
            </a:r>
            <a:endParaRPr lang="ru-RU" sz="2800" dirty="0"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kazakh-zerno.net/wp-content/uploads/2019/06/indeika_01-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645024"/>
            <a:ext cx="1042958" cy="839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mypresentation.ru/documents/89f91b845b771065615fb0d08f206886/img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980728"/>
            <a:ext cx="1224136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ua.all.biz/img/ua/catalog/16121421.jpe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2276872"/>
            <a:ext cx="1080120" cy="1028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mtdata.ru/u16/photoF444/20315659341-0/original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5229200"/>
            <a:ext cx="108012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forum.idws.id/proxy.php?image=http%3A%2F%2Fupload.wikimedia.org%2Fwikipedia%2Fcommons%2Fe%2Fea%2FBos_taurus_taurus_sideview.JPG&amp;hash=393e4ba71c589ae33fd9e5afbab5ce1a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8104" y="3717032"/>
            <a:ext cx="1296144" cy="911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m0-tub-ru.yandex.net/i?id=1a6b8c0091b4c3014976512135cf5c9e&amp;n=13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48264" y="980728"/>
            <a:ext cx="122413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f.vividscreen.info/soft/c664117f5d1473748d80282ee0fdd922/Beagle-Dog-2880x1920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1560" y="3789040"/>
            <a:ext cx="129614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i.artfile.me/wallpaper/16-03-2010/1280x960/zhivotnye-sovy-486940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339752" y="2492896"/>
            <a:ext cx="86409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images.pexels.com/photos/47547/squirrel-animal-cute-rodents-47547.jpeg?auto=compress&amp;amp;cs=tinysrgb&amp;amp;fit=crop&amp;amp;h=627&amp;amp;w=1200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76056" y="1052736"/>
            <a:ext cx="115212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look.com.ua/pic/201302/1920x1200/look.com.ua-64640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452320" y="2276872"/>
            <a:ext cx="136815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million-wallpapers.ru/wallpapers/5/23/516375556235592/buryj-medved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39552" y="2132856"/>
            <a:ext cx="1152128" cy="971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s://i.pinimg.com/originals/4a/29/f3/4a29f3cff2af80a68c68eae81acdf43b.jp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004048" y="2204864"/>
            <a:ext cx="180020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s://avatars.mds.yandex.net/get-pdb/225396/72608fe7-264a-463d-8b1a-4984d050da87/s1200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915816" y="980728"/>
            <a:ext cx="144016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s://million-wallpapers.ru/wallpapers/5/21/518611476891186/ezhik-v-lesu.jpg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907704" y="5157192"/>
            <a:ext cx="1512168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s://million-wallpapers.ru/wallpapers/3/38/12513869716002125497/griva-lev-kamen-lezhit-smotrit.jpg"/>
          <p:cNvPicPr/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635897" y="4869160"/>
            <a:ext cx="1440159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https://i.artfile.me/wallpaper/28-07-2006/1600x1200/chimpanzee-zhivotnye-obezyany-347583.jpg"/>
          <p:cNvPicPr/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092280" y="3573016"/>
            <a:ext cx="1512168" cy="91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http://laishevskyi.ru/images/uploads/news/2018/4/26/b6951d989bcec6abf58319a73e823e30_XL.jpg"/>
          <p:cNvPicPr/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995936" y="3501008"/>
            <a:ext cx="93610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https://jooinn.com/images/wild-sheep-8.jpg"/>
          <p:cNvPicPr/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452320" y="4941168"/>
            <a:ext cx="1212651" cy="1071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https://avatars.mds.yandex.net/get-pdb/1939042/463ea42e-1d1e-44e7-89fd-843c966b12f1/s1200"/>
          <p:cNvPicPr/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5508105" y="5157192"/>
            <a:ext cx="1368152" cy="1071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Прямоугольник 25"/>
          <p:cNvSpPr/>
          <p:nvPr/>
        </p:nvSpPr>
        <p:spPr>
          <a:xfrm>
            <a:off x="1475656" y="188640"/>
            <a:ext cx="5472608" cy="707886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2000" b="1" dirty="0" err="1" smtClean="0">
                <a:solidFill>
                  <a:srgbClr val="FF0000"/>
                </a:solidFill>
              </a:rPr>
              <a:t>Гьал</a:t>
            </a:r>
            <a:r>
              <a:rPr lang="ru-RU" sz="2000" b="1" dirty="0" smtClean="0">
                <a:solidFill>
                  <a:srgbClr val="FF0000"/>
                </a:solidFill>
              </a:rPr>
              <a:t> рух1ч1аголъабазул ц1арал </a:t>
            </a:r>
            <a:r>
              <a:rPr lang="ru-RU" sz="2000" b="1" dirty="0" err="1" smtClean="0">
                <a:solidFill>
                  <a:srgbClr val="FF0000"/>
                </a:solidFill>
              </a:rPr>
              <a:t>хъвай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ва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гьелгун</a:t>
            </a:r>
            <a:r>
              <a:rPr lang="ru-RU" sz="2000" b="1" dirty="0" smtClean="0">
                <a:solidFill>
                  <a:srgbClr val="FF0000"/>
                </a:solidFill>
              </a:rPr>
              <a:t> предложения </a:t>
            </a:r>
            <a:r>
              <a:rPr lang="ru-RU" sz="2000" b="1" dirty="0" err="1" smtClean="0">
                <a:solidFill>
                  <a:srgbClr val="FF0000"/>
                </a:solidFill>
              </a:rPr>
              <a:t>ургъе</a:t>
            </a:r>
            <a:endParaRPr lang="ru-RU" sz="20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1043608" y="784449"/>
            <a:ext cx="7200800" cy="5016758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000" b="1" dirty="0" smtClean="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Гьаб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раг1иялда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ругел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х1арпазул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кумекалдалъун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, ц1иял раг1аби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ургъе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Гьит1инлъула – </a:t>
            </a:r>
            <a:endParaRPr lang="ru-RU" sz="4000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568952" cy="6186309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endParaRPr lang="ru-RU" sz="4400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endParaRPr lang="ru-RU" sz="4400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endParaRPr lang="ru-RU" sz="4400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endParaRPr lang="ru-RU" sz="4400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44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лъуна</a:t>
            </a:r>
            <a:r>
              <a:rPr lang="ru-RU" sz="44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44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уна</a:t>
            </a:r>
            <a:r>
              <a:rPr lang="ru-RU" sz="44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44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ина</a:t>
            </a:r>
            <a:r>
              <a:rPr lang="ru-RU" sz="44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44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гьалъул</a:t>
            </a:r>
            <a:r>
              <a:rPr lang="ru-RU" sz="44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, т1алъи.</a:t>
            </a:r>
          </a:p>
          <a:p>
            <a:endParaRPr lang="ru-RU" sz="4400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endParaRPr lang="ru-RU" sz="4400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endParaRPr lang="ru-RU" sz="4400" dirty="0" smtClean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4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7920880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 err="1" smtClean="0">
                <a:solidFill>
                  <a:srgbClr val="002060"/>
                </a:solidFill>
                <a:ea typeface="Calibri"/>
                <a:cs typeface="Times New Roman"/>
              </a:rPr>
              <a:t>Гьазул</a:t>
            </a:r>
            <a:r>
              <a:rPr lang="ru-RU" sz="3200" b="1" dirty="0" smtClean="0">
                <a:solidFill>
                  <a:srgbClr val="002060"/>
                </a:solidFill>
                <a:ea typeface="Calibri"/>
                <a:cs typeface="Times New Roman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ea typeface="Calibri"/>
                <a:cs typeface="Times New Roman"/>
              </a:rPr>
              <a:t>р</a:t>
            </a:r>
            <a:r>
              <a:rPr lang="ru-RU" sz="3200" b="1" dirty="0" err="1" smtClean="0">
                <a:solidFill>
                  <a:srgbClr val="002060"/>
                </a:solidFill>
                <a:ea typeface="Calibri"/>
                <a:cs typeface="Times New Roman"/>
              </a:rPr>
              <a:t>елъаралги</a:t>
            </a:r>
            <a:r>
              <a:rPr lang="ru-RU" sz="3200" b="1" dirty="0" smtClean="0">
                <a:solidFill>
                  <a:srgbClr val="002060"/>
                </a:solidFill>
                <a:ea typeface="Calibri"/>
                <a:cs typeface="Times New Roman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ea typeface="Calibri"/>
                <a:cs typeface="Times New Roman"/>
              </a:rPr>
              <a:t>бат1иялги жал </a:t>
            </a:r>
            <a:r>
              <a:rPr lang="ru-RU" sz="3200" b="1" dirty="0" err="1" smtClean="0">
                <a:solidFill>
                  <a:srgbClr val="002060"/>
                </a:solidFill>
                <a:ea typeface="Calibri"/>
                <a:cs typeface="Times New Roman"/>
              </a:rPr>
              <a:t>рате</a:t>
            </a:r>
            <a:r>
              <a:rPr lang="ru-RU" sz="3200" b="1" dirty="0" smtClean="0">
                <a:solidFill>
                  <a:srgbClr val="002060"/>
                </a:solidFill>
                <a:ea typeface="Calibri"/>
                <a:cs typeface="Times New Roman"/>
              </a:rPr>
              <a:t>:</a:t>
            </a: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</a:pPr>
            <a:endParaRPr lang="ru-RU" sz="3200" b="1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457200"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ea typeface="Calibri"/>
                <a:cs typeface="Times New Roman"/>
              </a:rPr>
              <a:t>Баг1ли                                 г1одокари</a:t>
            </a:r>
            <a:endParaRPr lang="ru-RU" sz="3200" dirty="0">
              <a:ea typeface="Calibri"/>
              <a:cs typeface="Times New Roman"/>
            </a:endParaRPr>
          </a:p>
        </p:txBody>
      </p:sp>
      <p:pic>
        <p:nvPicPr>
          <p:cNvPr id="3" name="Рисунок 2" descr="https://www.syl.ru/misc/i/ai/206495/93647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1187624" y="3212976"/>
            <a:ext cx="216024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s://www.nastol.com.ua/download.php?img=201506/1680x1050/nastol.com.ua-14034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212976"/>
            <a:ext cx="324036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ds04.infourok.ru/uploads/ex/09dc/0000a61b-6a215c73/im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15616" y="6021288"/>
            <a:ext cx="5742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Рокъобе</a:t>
            </a:r>
            <a:r>
              <a:rPr lang="ru-RU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х1алт1и.</a:t>
            </a:r>
            <a:r>
              <a:rPr lang="ru-RU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Гьумер</a:t>
            </a:r>
            <a:r>
              <a:rPr lang="ru-RU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112</a:t>
            </a:r>
            <a:r>
              <a:rPr lang="ru-RU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,  х1алт1и 2.</a:t>
            </a:r>
            <a:endParaRPr lang="ru-RU" sz="11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7.uihere.com/files/51/503/675/cartoon-clip-art-goodbye-stude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46" y="188640"/>
            <a:ext cx="7863274" cy="6480720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403648" y="5502109"/>
            <a:ext cx="669674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Къо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– мех лъик1!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9"/>
            <a:ext cx="8280920" cy="581697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</a:pPr>
            <a:endParaRPr lang="ru-RU" sz="4000" b="1" dirty="0" smtClean="0">
              <a:solidFill>
                <a:srgbClr val="000000"/>
              </a:solidFill>
              <a:ea typeface="Times New Roman"/>
              <a:cs typeface="Arial"/>
            </a:endParaRPr>
          </a:p>
          <a:p>
            <a:pPr marL="342900" lvl="0" indent="-342900" algn="ctr"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ea typeface="Times New Roman"/>
                <a:cs typeface="Arial"/>
              </a:rPr>
              <a:t>Бицанк1аби ч1вай </a:t>
            </a:r>
            <a:endParaRPr lang="ru-RU" sz="4000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marL="457200">
              <a:spcAft>
                <a:spcPts val="0"/>
              </a:spcAft>
            </a:pPr>
            <a:r>
              <a:rPr lang="ru-RU" sz="4000" dirty="0" smtClean="0">
                <a:solidFill>
                  <a:srgbClr val="000000"/>
                </a:solidFill>
                <a:ea typeface="Times New Roman"/>
              </a:rPr>
              <a:t> </a:t>
            </a:r>
            <a:endParaRPr lang="ru-RU" sz="4000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3600" dirty="0" smtClean="0">
              <a:solidFill>
                <a:srgbClr val="222222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3600" b="1" dirty="0" err="1" smtClean="0">
                <a:solidFill>
                  <a:srgbClr val="222222"/>
                </a:solidFill>
                <a:ea typeface="Times New Roman"/>
              </a:rPr>
              <a:t>Авлахъалда</a:t>
            </a:r>
            <a:r>
              <a:rPr lang="ru-RU" sz="3600" b="1" dirty="0" smtClean="0">
                <a:solidFill>
                  <a:srgbClr val="222222"/>
                </a:solidFill>
                <a:ea typeface="Times New Roman"/>
              </a:rPr>
              <a:t> рет1араб хъах1аб </a:t>
            </a:r>
            <a:r>
              <a:rPr lang="ru-RU" sz="3600" b="1" dirty="0" err="1" smtClean="0">
                <a:solidFill>
                  <a:srgbClr val="222222"/>
                </a:solidFill>
                <a:ea typeface="Times New Roman"/>
              </a:rPr>
              <a:t>буртина</a:t>
            </a:r>
            <a:endParaRPr lang="ru-RU" sz="3600" b="1" dirty="0" smtClean="0">
              <a:solidFill>
                <a:srgbClr val="222222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3600" dirty="0" smtClean="0">
              <a:solidFill>
                <a:srgbClr val="222222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3600" dirty="0" smtClean="0">
              <a:solidFill>
                <a:srgbClr val="222222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3600" dirty="0" smtClean="0">
              <a:solidFill>
                <a:srgbClr val="222222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3600" dirty="0" smtClean="0">
              <a:solidFill>
                <a:srgbClr val="222222"/>
              </a:solidFill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3600" dirty="0" smtClean="0"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Синие зимние сумерки / Евгений Карлович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7192"/>
            <a:ext cx="9144000" cy="691519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75856" y="5517232"/>
            <a:ext cx="23762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a typeface="Times New Roman"/>
              </a:rPr>
              <a:t>(г1азу)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700808"/>
            <a:ext cx="6408712" cy="379078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2969895" algn="ctr"/>
              </a:tabLst>
            </a:pPr>
            <a:endParaRPr lang="ru-RU" sz="3600" b="1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969895" algn="ctr"/>
              </a:tabLst>
            </a:pPr>
            <a:endParaRPr lang="ru-RU" sz="3600" b="1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969895" algn="ctr"/>
              </a:tabLst>
            </a:pPr>
            <a:r>
              <a:rPr lang="ru-RU" sz="3600" b="1" dirty="0" smtClean="0">
                <a:solidFill>
                  <a:srgbClr val="002060"/>
                </a:solidFill>
                <a:ea typeface="Calibri"/>
                <a:cs typeface="Times New Roman"/>
              </a:rPr>
              <a:t>К1иго </a:t>
            </a:r>
            <a:r>
              <a:rPr lang="ru-RU" sz="3600" b="1" dirty="0" err="1" smtClean="0">
                <a:solidFill>
                  <a:srgbClr val="002060"/>
                </a:solidFill>
                <a:ea typeface="Calibri"/>
                <a:cs typeface="Times New Roman"/>
              </a:rPr>
              <a:t>эбел</a:t>
            </a:r>
            <a:r>
              <a:rPr lang="ru-RU" sz="3600" b="1" dirty="0" smtClean="0">
                <a:solidFill>
                  <a:srgbClr val="002060"/>
                </a:solidFill>
                <a:ea typeface="Calibri"/>
                <a:cs typeface="Times New Roman"/>
              </a:rPr>
              <a:t>,  анц1го т1инч1</a:t>
            </a: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969895" algn="ctr"/>
              </a:tabLst>
            </a:pPr>
            <a:endParaRPr lang="ru-RU" sz="3600" b="1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969895" algn="ctr"/>
              </a:tabLst>
            </a:pPr>
            <a:r>
              <a:rPr lang="ru-RU" sz="3600" dirty="0" smtClean="0">
                <a:ea typeface="Calibri"/>
                <a:cs typeface="Times New Roman"/>
              </a:rPr>
              <a:t>	</a:t>
            </a:r>
            <a:endParaRPr lang="ru-RU" sz="3600" dirty="0"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12666" y="4581128"/>
            <a:ext cx="19186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ea typeface="Calibri"/>
                <a:cs typeface="Times New Roman"/>
              </a:rPr>
              <a:t>(</a:t>
            </a:r>
            <a:r>
              <a:rPr lang="ru-RU" dirty="0" err="1" smtClean="0">
                <a:ea typeface="Calibri"/>
                <a:cs typeface="Times New Roman"/>
              </a:rPr>
              <a:t>кверал</a:t>
            </a:r>
            <a:r>
              <a:rPr lang="ru-RU" dirty="0" smtClean="0">
                <a:ea typeface="Calibri"/>
                <a:cs typeface="Times New Roman"/>
              </a:rPr>
              <a:t>, </a:t>
            </a:r>
            <a:r>
              <a:rPr lang="ru-RU" dirty="0" err="1" smtClean="0">
                <a:ea typeface="Calibri"/>
                <a:cs typeface="Times New Roman"/>
              </a:rPr>
              <a:t>килщал</a:t>
            </a:r>
            <a:r>
              <a:rPr lang="ru-RU" dirty="0" smtClean="0">
                <a:ea typeface="Calibri"/>
                <a:cs typeface="Times New Roman"/>
              </a:rPr>
              <a:t>) </a:t>
            </a:r>
            <a:endParaRPr lang="ru-RU" dirty="0"/>
          </a:p>
        </p:txBody>
      </p:sp>
      <p:pic>
        <p:nvPicPr>
          <p:cNvPr id="43010" name="Picture 2" descr="https://avatars.mds.yandex.net/get-zen_doc/1706517/pub_5d6228333f548700ae2734a8_5d6228a0a660d700ad2c343d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640960" cy="619268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679992" y="5301208"/>
            <a:ext cx="3412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кверал</a:t>
            </a:r>
            <a:r>
              <a:rPr lang="ru-RU" sz="2800" b="1" dirty="0" smtClean="0">
                <a:solidFill>
                  <a:srgbClr val="FF0000"/>
                </a:solidFill>
              </a:rPr>
              <a:t>, </a:t>
            </a:r>
            <a:r>
              <a:rPr lang="ru-RU" sz="2800" b="1" dirty="0" err="1" smtClean="0">
                <a:solidFill>
                  <a:srgbClr val="FF0000"/>
                </a:solidFill>
              </a:rPr>
              <a:t>килщал</a:t>
            </a:r>
            <a:r>
              <a:rPr lang="ru-RU" sz="2800" b="1" dirty="0" smtClean="0">
                <a:solidFill>
                  <a:srgbClr val="FF0000"/>
                </a:solidFill>
              </a:rPr>
              <a:t>)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2745736"/>
            <a:ext cx="6984776" cy="808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2969895" algn="ctr"/>
              </a:tabLst>
            </a:pPr>
            <a:r>
              <a:rPr lang="ru-RU" sz="4400" b="1" dirty="0" smtClean="0">
                <a:solidFill>
                  <a:schemeClr val="bg1"/>
                </a:solidFill>
                <a:ea typeface="Calibri"/>
                <a:cs typeface="Times New Roman"/>
              </a:rPr>
              <a:t>Буханаг1ан </a:t>
            </a:r>
            <a:r>
              <a:rPr lang="ru-RU" sz="4400" b="1" dirty="0" err="1" smtClean="0">
                <a:solidFill>
                  <a:schemeClr val="bg1"/>
                </a:solidFill>
                <a:ea typeface="Calibri"/>
                <a:cs typeface="Times New Roman"/>
              </a:rPr>
              <a:t>басандулеб</a:t>
            </a:r>
            <a:r>
              <a:rPr lang="ru-RU" sz="4400" b="1" dirty="0" smtClean="0">
                <a:solidFill>
                  <a:schemeClr val="bg1"/>
                </a:solidFill>
                <a:ea typeface="Calibri"/>
                <a:cs typeface="Times New Roman"/>
              </a:rPr>
              <a:t> </a:t>
            </a:r>
            <a:r>
              <a:rPr lang="ru-RU" sz="4400" b="1" dirty="0" err="1" smtClean="0">
                <a:solidFill>
                  <a:schemeClr val="bg1"/>
                </a:solidFill>
                <a:ea typeface="Calibri"/>
                <a:cs typeface="Times New Roman"/>
              </a:rPr>
              <a:t>жо</a:t>
            </a:r>
            <a:endParaRPr lang="ru-RU" sz="4400" b="1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75614" y="3244334"/>
            <a:ext cx="992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ea typeface="Calibri"/>
                <a:cs typeface="Times New Roman"/>
              </a:rPr>
              <a:t>(торг1о)</a:t>
            </a:r>
            <a:endParaRPr lang="ru-RU" dirty="0"/>
          </a:p>
        </p:txBody>
      </p:sp>
      <p:pic>
        <p:nvPicPr>
          <p:cNvPr id="41986" name="Picture 2" descr="https://im0-tub-ru.yandex.net/i?id=27fbcfea25d96e01f5481fa90d606d7b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620688"/>
            <a:ext cx="5778896" cy="577889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5614" y="3717032"/>
            <a:ext cx="21585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ea typeface="Calibri"/>
                <a:cs typeface="Times New Roman"/>
              </a:rPr>
              <a:t>(торг1о)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krasivye-mesta.ru/img/Gora-Pushkin-Tau-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260648"/>
            <a:ext cx="8100392" cy="2286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tx2"/>
                </a:solidFill>
                <a:ea typeface="Calibri"/>
                <a:cs typeface="Times New Roman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ea typeface="Calibri"/>
                <a:cs typeface="Times New Roman"/>
              </a:rPr>
              <a:t>Кицаби</a:t>
            </a:r>
            <a:r>
              <a:rPr lang="ru-RU" sz="2400" b="1" dirty="0" smtClean="0">
                <a:solidFill>
                  <a:srgbClr val="FFFF00"/>
                </a:solidFill>
                <a:ea typeface="Calibri"/>
                <a:cs typeface="Times New Roman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ea typeface="Calibri"/>
                <a:cs typeface="Times New Roman"/>
              </a:rPr>
              <a:t>ва</a:t>
            </a:r>
            <a:r>
              <a:rPr lang="ru-RU" sz="2400" b="1" dirty="0" smtClean="0">
                <a:solidFill>
                  <a:srgbClr val="FFFF00"/>
                </a:solidFill>
                <a:ea typeface="Calibri"/>
                <a:cs typeface="Times New Roman"/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  <a:ea typeface="Calibri"/>
                <a:cs typeface="Times New Roman"/>
              </a:rPr>
              <a:t>абиял</a:t>
            </a:r>
            <a:r>
              <a:rPr lang="ru-RU" sz="2400" b="1" dirty="0" smtClean="0">
                <a:solidFill>
                  <a:srgbClr val="FFFF00"/>
                </a:solidFill>
                <a:ea typeface="Calibri"/>
                <a:cs typeface="Times New Roman"/>
              </a:rPr>
              <a:t>. – г1урус мац1алда </a:t>
            </a:r>
            <a:r>
              <a:rPr lang="ru-RU" sz="2400" b="1" dirty="0" err="1" smtClean="0">
                <a:solidFill>
                  <a:srgbClr val="FFFF00"/>
                </a:solidFill>
                <a:ea typeface="Calibri"/>
                <a:cs typeface="Times New Roman"/>
              </a:rPr>
              <a:t>руссинарула</a:t>
            </a:r>
            <a:r>
              <a:rPr lang="ru-RU" sz="2400" b="1" dirty="0" smtClean="0">
                <a:solidFill>
                  <a:srgbClr val="FFFF00"/>
                </a:solidFill>
                <a:ea typeface="Calibri"/>
                <a:cs typeface="Times New Roman"/>
              </a:rPr>
              <a:t>.</a:t>
            </a:r>
            <a:endParaRPr lang="ru-RU" sz="2400" dirty="0" smtClean="0">
              <a:solidFill>
                <a:srgbClr val="FFFF0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tx2"/>
                </a:solidFill>
                <a:ea typeface="Calibri"/>
                <a:cs typeface="Times New Roman"/>
              </a:rPr>
              <a:t> </a:t>
            </a:r>
            <a:endParaRPr lang="ru-RU" sz="2000" dirty="0" smtClean="0">
              <a:solidFill>
                <a:schemeClr val="bg1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969895" algn="ctr"/>
              </a:tabLst>
            </a:pPr>
            <a:r>
              <a:rPr lang="ru-RU" sz="2000" dirty="0" err="1" smtClean="0">
                <a:solidFill>
                  <a:schemeClr val="bg1"/>
                </a:solidFill>
                <a:ea typeface="Calibri"/>
                <a:cs typeface="Times New Roman"/>
              </a:rPr>
              <a:t>БетIер</a:t>
            </a: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a typeface="Calibri"/>
                <a:cs typeface="Times New Roman"/>
              </a:rPr>
              <a:t>хIалтIичIони</a:t>
            </a: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 - </a:t>
            </a:r>
            <a:r>
              <a:rPr lang="ru-RU" sz="2000" dirty="0" err="1" smtClean="0">
                <a:solidFill>
                  <a:schemeClr val="bg1"/>
                </a:solidFill>
                <a:ea typeface="Calibri"/>
                <a:cs typeface="Times New Roman"/>
              </a:rPr>
              <a:t>хIатIал</a:t>
            </a: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a typeface="Calibri"/>
                <a:cs typeface="Times New Roman"/>
              </a:rPr>
              <a:t>свакала</a:t>
            </a:r>
            <a:r>
              <a:rPr lang="ru-RU" sz="2000" dirty="0" smtClean="0">
                <a:solidFill>
                  <a:schemeClr val="bg1"/>
                </a:solidFill>
                <a:ea typeface="Times New Roman"/>
                <a:cs typeface="Arial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                                                                                                                                   </a:t>
            </a:r>
            <a:r>
              <a:rPr lang="ru-RU" sz="2000" dirty="0" err="1" smtClean="0">
                <a:solidFill>
                  <a:schemeClr val="bg1"/>
                </a:solidFill>
                <a:ea typeface="Calibri"/>
                <a:cs typeface="Times New Roman"/>
              </a:rPr>
              <a:t>Гьобол</a:t>
            </a: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 г1емерасул г1умру </a:t>
            </a:r>
            <a:r>
              <a:rPr lang="ru-RU" sz="2000" dirty="0" err="1" smtClean="0">
                <a:solidFill>
                  <a:schemeClr val="bg1"/>
                </a:solidFill>
                <a:ea typeface="Calibri"/>
                <a:cs typeface="Times New Roman"/>
              </a:rPr>
              <a:t>берцинаб</a:t>
            </a: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                                                                                                                              </a:t>
            </a:r>
            <a:r>
              <a:rPr lang="ru-RU" sz="2000" dirty="0" err="1" smtClean="0">
                <a:solidFill>
                  <a:schemeClr val="bg1"/>
                </a:solidFill>
                <a:ea typeface="Calibri"/>
                <a:cs typeface="Times New Roman"/>
              </a:rPr>
              <a:t>Бицине</a:t>
            </a: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a typeface="Calibri"/>
                <a:cs typeface="Times New Roman"/>
              </a:rPr>
              <a:t>вортуге</a:t>
            </a: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, </a:t>
            </a:r>
            <a:r>
              <a:rPr lang="ru-RU" sz="2000" dirty="0" err="1" smtClean="0">
                <a:solidFill>
                  <a:schemeClr val="bg1"/>
                </a:solidFill>
                <a:ea typeface="Calibri"/>
                <a:cs typeface="Times New Roman"/>
              </a:rPr>
              <a:t>гьабизе</a:t>
            </a: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a typeface="Calibri"/>
                <a:cs typeface="Times New Roman"/>
              </a:rPr>
              <a:t>ворта</a:t>
            </a: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                                                                                                                                Анц1ц1ул борце, </a:t>
            </a:r>
            <a:r>
              <a:rPr lang="ru-RU" sz="2000" dirty="0" err="1" smtClean="0">
                <a:solidFill>
                  <a:schemeClr val="bg1"/>
                </a:solidFill>
                <a:ea typeface="Calibri"/>
                <a:cs typeface="Times New Roman"/>
              </a:rPr>
              <a:t>цин</a:t>
            </a:r>
            <a:r>
              <a:rPr lang="ru-RU" sz="2000" dirty="0" smtClean="0">
                <a:solidFill>
                  <a:schemeClr val="bg1"/>
                </a:solidFill>
                <a:ea typeface="Calibri"/>
                <a:cs typeface="Times New Roman"/>
              </a:rPr>
              <a:t> къот1е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541</TotalTime>
  <Words>286</Words>
  <Application>Microsoft Office PowerPoint</Application>
  <PresentationFormat>Экран (4:3)</PresentationFormat>
  <Paragraphs>108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komp</dc:creator>
  <cp:lastModifiedBy>komp</cp:lastModifiedBy>
  <cp:revision>59</cp:revision>
  <dcterms:created xsi:type="dcterms:W3CDTF">2020-01-24T18:24:20Z</dcterms:created>
  <dcterms:modified xsi:type="dcterms:W3CDTF">2020-02-20T04:10:49Z</dcterms:modified>
</cp:coreProperties>
</file>