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7" r:id="rId2"/>
    <p:sldId id="266" r:id="rId3"/>
    <p:sldId id="267" r:id="rId4"/>
    <p:sldId id="289" r:id="rId5"/>
    <p:sldId id="291" r:id="rId6"/>
    <p:sldId id="292" r:id="rId7"/>
    <p:sldId id="290" r:id="rId8"/>
    <p:sldId id="293" r:id="rId9"/>
    <p:sldId id="268" r:id="rId10"/>
    <p:sldId id="269" r:id="rId11"/>
    <p:sldId id="270" r:id="rId12"/>
    <p:sldId id="271" r:id="rId13"/>
    <p:sldId id="272" r:id="rId14"/>
    <p:sldId id="273" r:id="rId15"/>
    <p:sldId id="284" r:id="rId16"/>
    <p:sldId id="274" r:id="rId17"/>
    <p:sldId id="285" r:id="rId18"/>
    <p:sldId id="275" r:id="rId19"/>
    <p:sldId id="286" r:id="rId20"/>
    <p:sldId id="276" r:id="rId21"/>
    <p:sldId id="287" r:id="rId22"/>
    <p:sldId id="277" r:id="rId23"/>
    <p:sldId id="278" r:id="rId24"/>
    <p:sldId id="294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E4E35-22B8-4C38-AE0C-CF05BC4BBAA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A3B1-B561-47AB-8290-8FE07FB38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848872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Тема:</a:t>
            </a:r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Такрар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гьабиялъул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дарс</a:t>
            </a:r>
            <a:endParaRPr lang="ru-RU" sz="3200" b="1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3501589"/>
            <a:ext cx="7848872" cy="26161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Маг1арул мац1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лъаялъул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хал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гьаби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-Авар мац1алдехун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рокьи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бижизаби</a:t>
            </a:r>
            <a:endParaRPr lang="ru-RU" sz="2000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Калам цебет1езаби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2132856"/>
            <a:ext cx="7848872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Мурад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99592" y="581100"/>
            <a:ext cx="7416824" cy="563231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т1уразе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гьаре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жакъа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бихьана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классалъ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563231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Х1арпал </a:t>
            </a:r>
            <a:r>
              <a:rPr lang="ru-RU" sz="4000" b="1" dirty="0" err="1" smtClean="0">
                <a:solidFill>
                  <a:schemeClr val="bg1"/>
                </a:solidFill>
              </a:rPr>
              <a:t>рилана</a:t>
            </a:r>
            <a:r>
              <a:rPr lang="ru-RU" sz="4000" b="1" dirty="0" smtClean="0">
                <a:solidFill>
                  <a:schemeClr val="bg1"/>
                </a:solidFill>
              </a:rPr>
              <a:t> – 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 </a:t>
            </a:r>
            <a:r>
              <a:rPr lang="ru-RU" sz="4000" dirty="0" smtClean="0"/>
              <a:t>…ер ,     -</a:t>
            </a:r>
            <a:r>
              <a:rPr lang="ru-RU" sz="4000" dirty="0" err="1" smtClean="0"/>
              <a:t>ед</a:t>
            </a:r>
            <a:r>
              <a:rPr lang="ru-RU" sz="4000" dirty="0" smtClean="0"/>
              <a:t> ,       </a:t>
            </a:r>
            <a:r>
              <a:rPr lang="ru-RU" sz="4000" dirty="0" err="1" smtClean="0"/>
              <a:t>къ</a:t>
            </a:r>
            <a:r>
              <a:rPr lang="ru-RU" sz="4000" dirty="0" smtClean="0"/>
              <a:t> – </a:t>
            </a:r>
            <a:r>
              <a:rPr lang="ru-RU" sz="4000" dirty="0" err="1" smtClean="0"/>
              <a:t>дако</a:t>
            </a:r>
            <a:r>
              <a:rPr lang="ru-RU" sz="4000" dirty="0" smtClean="0"/>
              <a:t> ,   - </a:t>
            </a:r>
            <a:r>
              <a:rPr lang="ru-RU" sz="4000" dirty="0" err="1" smtClean="0"/>
              <a:t>жу</a:t>
            </a:r>
            <a:r>
              <a:rPr lang="ru-RU" sz="4000" dirty="0" smtClean="0"/>
              <a:t> ,    - пун ,  - </a:t>
            </a:r>
            <a:r>
              <a:rPr lang="ru-RU" sz="4000" dirty="0" err="1" smtClean="0"/>
              <a:t>лъана</a:t>
            </a:r>
            <a:r>
              <a:rPr lang="ru-RU" sz="4000" dirty="0" smtClean="0"/>
              <a:t> ,  -</a:t>
            </a:r>
            <a:r>
              <a:rPr lang="ru-RU" sz="4000" dirty="0" err="1" smtClean="0"/>
              <a:t>гъур</a:t>
            </a:r>
            <a:r>
              <a:rPr lang="ru-RU" sz="4000" dirty="0" smtClean="0"/>
              <a:t> 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4419110"/>
            <a:ext cx="442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i.ytimg.com/vi/2r4JJFhV20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0881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94928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Т1ехьалдаса х1алт1и. 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Гьумер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112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х1алт1и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496411"/>
            <a:ext cx="8064896" cy="563231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Гьаниб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гъалат1 бате: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кету, г1ака, ц1ум, х1ама.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Баг1ли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г1еч, гении, кокон,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ламадур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Хъах1аб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баг1араб,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хинаб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ч1ег1ераб.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60648"/>
            <a:ext cx="309634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 err="1" smtClean="0">
                <a:ea typeface="Times New Roman"/>
                <a:cs typeface="Times New Roman"/>
              </a:rPr>
              <a:t>Ребусал</a:t>
            </a:r>
            <a:r>
              <a:rPr lang="ru-RU" sz="4400" b="1" dirty="0" smtClean="0">
                <a:ea typeface="Times New Roman"/>
                <a:cs typeface="Times New Roman"/>
              </a:rPr>
              <a:t>.</a:t>
            </a:r>
            <a:endParaRPr lang="ru-RU" sz="4400" dirty="0">
              <a:ea typeface="Calibri"/>
              <a:cs typeface="Times New Roman"/>
            </a:endParaRPr>
          </a:p>
        </p:txBody>
      </p:sp>
      <p:pic>
        <p:nvPicPr>
          <p:cNvPr id="6" name="Рисунок 5" descr="https://fsd.multiurok.ru/html/2019/12/11/s_5df09c5722a0e/1286897_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ages2.minutemediacdn.com/image/upload/c_crop,h_1416,w_2104,x_6,y_0/v1565143714/shape/mentalfloss/594896-gettyimages-179376248.jpg?itok=UWn_fNR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312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168" y="1350333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ea typeface="Calibri"/>
                <a:cs typeface="Times New Roman"/>
              </a:rPr>
              <a:t>Квербац1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1806" y="324433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Квербац1 </a:t>
            </a:r>
            <a:endParaRPr lang="ru-RU" dirty="0"/>
          </a:p>
        </p:txBody>
      </p:sp>
      <p:pic>
        <p:nvPicPr>
          <p:cNvPr id="12292" name="Picture 4" descr="https://selcdn.fedsp.com/mem/28/6152/1a15abbfa86653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64747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55172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Квербац1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19/12/11/s_5df09c5722a0e/1286897_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19/12/11/s_5df09c5722a0e/1286897_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6724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1d/b9/23/1db92331f4df38ef76bb8026a39ce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317704" cy="6132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587727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Берк1ал</a:t>
            </a:r>
            <a:endParaRPr lang="ru-RU" sz="2400" b="1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19/12/11/s_5df09c5722a0e/1286897_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8164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2780928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/>
              <a:t>Къ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98884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600" dirty="0" smtClean="0">
                <a:ea typeface="Times New Roman"/>
              </a:rPr>
              <a:t>Ц1акъ</a:t>
            </a:r>
            <a:endParaRPr lang="ru-RU" sz="9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0027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</a:pPr>
            <a:endParaRPr lang="ru-RU" sz="4400" b="1" dirty="0" smtClean="0">
              <a:solidFill>
                <a:srgbClr val="FF0000"/>
              </a:solidFill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</a:pPr>
            <a:r>
              <a:rPr lang="ru-RU" sz="4400" b="1" dirty="0" err="1" smtClean="0">
                <a:solidFill>
                  <a:srgbClr val="FF0000"/>
                </a:solidFill>
                <a:ea typeface="Times New Roman"/>
              </a:rPr>
              <a:t>Словарияб</a:t>
            </a:r>
            <a:r>
              <a:rPr lang="ru-RU" sz="4400" b="1" dirty="0" smtClean="0">
                <a:solidFill>
                  <a:srgbClr val="FF0000"/>
                </a:solidFill>
                <a:ea typeface="Times New Roman"/>
              </a:rPr>
              <a:t> х1алт1и.</a:t>
            </a: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ea typeface="Times New Roman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ea typeface="Times New Roman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Ц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1илъараб – обновленное,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</a:t>
            </a:r>
            <a:r>
              <a:rPr lang="ru-RU" sz="3200" dirty="0" err="1" smtClean="0">
                <a:solidFill>
                  <a:srgbClr val="002060"/>
                </a:solidFill>
                <a:ea typeface="Times New Roman"/>
              </a:rPr>
              <a:t>гъунеб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a typeface="Times New Roman"/>
              </a:rPr>
              <a:t>буго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– падает,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ц1одорлъарав – поумневший,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</a:t>
            </a:r>
            <a:r>
              <a:rPr lang="ru-RU" sz="3200" dirty="0" err="1" smtClean="0">
                <a:solidFill>
                  <a:srgbClr val="002060"/>
                </a:solidFill>
                <a:ea typeface="Times New Roman"/>
              </a:rPr>
              <a:t>разилъана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– согласилась,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</a:t>
            </a:r>
            <a:r>
              <a:rPr lang="ru-RU" sz="3200" dirty="0" err="1" smtClean="0">
                <a:solidFill>
                  <a:srgbClr val="002060"/>
                </a:solidFill>
                <a:ea typeface="Times New Roman"/>
              </a:rPr>
              <a:t>къокъаб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– короткое,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кьог1лъула – горчит,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</a:t>
            </a:r>
            <a:r>
              <a:rPr lang="ru-RU" sz="3200" dirty="0" err="1" smtClean="0">
                <a:solidFill>
                  <a:srgbClr val="002060"/>
                </a:solidFill>
                <a:ea typeface="Times New Roman"/>
              </a:rPr>
              <a:t>рехъаби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– стадо,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г1урччинлъарал – позеленевшие.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Times New Roman"/>
              </a:rPr>
              <a:t>          </a:t>
            </a: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orgi.ru/wp-content/uploads/2019/02/%D0%BC%D0%B0%D1%81%D1%82%D0%B5%D1%80%D0%B8%D1%86%D0%B0-%D0%B1%D0%B0%D0%B1%D1%83%D1%88%D0%BA%D0%B5-%D0%BE%D1%82-%D0%B2%D0%BD%D1%83%D1%87%D0%BA%D0%B8-%D0%BD%D0%B0-%D0%B4%D1%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392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3105835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6000" dirty="0" smtClean="0"/>
              <a:t>К1=Н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lovalab.ru/wp-content/uploads/2016/04/golovnaya-bol-u-rebenka-v-lobnoj-oblasti-kogda-nuzhno-idti-k-vrach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454791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198884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ea typeface="Times New Roman"/>
              </a:rPr>
              <a:t>нодо</a:t>
            </a:r>
            <a:endParaRPr lang="ru-RU" sz="2800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azakh-zerno.net/wp-content/uploads/2019/06/indeika_0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1042958" cy="8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ypresentation.ru/documents/89f91b845b771065615fb0d08f206886/im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a.all.biz/img/ua/catalog/1612142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1080120" cy="10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tdata.ru/u16/photoF444/20315659341-0/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22920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orum.idws.id/proxy.php?image=http%3A%2F%2Fupload.wikimedia.org%2Fwikipedia%2Fcommons%2Fe%2Fea%2FBos_taurus_taurus_sideview.JPG&amp;hash=393e4ba71c589ae33fd9e5afbab5ce1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1296144" cy="9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1a6b8c0091b4c3014976512135cf5c9e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80728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.vividscreen.info/soft/c664117f5d1473748d80282ee0fdd922/Beagle-Dog-2880x19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789040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artfile.me/wallpaper/16-03-2010/1280x960/zhivotnye-sovy-4869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4928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ages.pexels.com/photos/47547/squirrel-animal-cute-rodents-47547.jpeg?auto=compress&amp;amp;cs=tinysrgb&amp;amp;fit=crop&amp;amp;h=627&amp;amp;w=120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105273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look.com.ua/pic/201302/1920x1200/look.com.ua-6464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276872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illion-wallpapers.ru/wallpapers/5/23/516375556235592/buryj-medved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2132856"/>
            <a:ext cx="1152128" cy="9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.pinimg.com/originals/4a/29/f3/4a29f3cff2af80a68c68eae81acdf43b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220486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get-pdb/225396/72608fe7-264a-463d-8b1a-4984d050da87/s1200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98072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million-wallpapers.ru/wallpapers/5/21/518611476891186/ezhik-v-lesu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7704" y="5157192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million-wallpapers.ru/wallpapers/3/38/12513869716002125497/griva-lev-kamen-lezhit-smotrit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7" y="4869160"/>
            <a:ext cx="14401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artfile.me/wallpaper/28-07-2006/1600x1200/chimpanzee-zhivotnye-obezyany-347583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3573016"/>
            <a:ext cx="1512168" cy="9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laishevskyi.ru/images/uploads/news/2018/4/26/b6951d989bcec6abf58319a73e823e30_XL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6" y="350100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jooinn.com/images/wild-sheep-8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52320" y="4941168"/>
            <a:ext cx="1212651" cy="10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avatars.mds.yandex.net/get-pdb/1939042/463ea42e-1d1e-44e7-89fd-843c966b12f1/s120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105" y="5157192"/>
            <a:ext cx="1368152" cy="10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475656" y="188640"/>
            <a:ext cx="547260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FF0000"/>
                </a:solidFill>
              </a:rPr>
              <a:t>Гьал</a:t>
            </a:r>
            <a:r>
              <a:rPr lang="ru-RU" sz="2000" b="1" dirty="0" smtClean="0">
                <a:solidFill>
                  <a:srgbClr val="FF0000"/>
                </a:solidFill>
              </a:rPr>
              <a:t> рух1ч1аголъабазул ц1арал </a:t>
            </a:r>
            <a:r>
              <a:rPr lang="ru-RU" sz="2000" b="1" dirty="0" err="1" smtClean="0">
                <a:solidFill>
                  <a:srgbClr val="FF0000"/>
                </a:solidFill>
              </a:rPr>
              <a:t>хъвай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гьелгун</a:t>
            </a:r>
            <a:r>
              <a:rPr lang="ru-RU" sz="2000" b="1" dirty="0" smtClean="0">
                <a:solidFill>
                  <a:srgbClr val="FF0000"/>
                </a:solidFill>
              </a:rPr>
              <a:t> предложения </a:t>
            </a:r>
            <a:r>
              <a:rPr lang="ru-RU" sz="2000" b="1" dirty="0" err="1" smtClean="0">
                <a:solidFill>
                  <a:srgbClr val="FF0000"/>
                </a:solidFill>
              </a:rPr>
              <a:t>ургъе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43608" y="784449"/>
            <a:ext cx="7200800" cy="501675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раг1иялда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ругел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х1арпазул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кумекалдалъун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ц1иял раг1аби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ургъе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Гьит1инлъула – </a:t>
            </a: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лъуна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гьалъул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т1алъи.</a:t>
            </a: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208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Гьазул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елъаралги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бат1иялги жал </a:t>
            </a: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рате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Баг1ли                                 г1одокари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syl.ru/misc/i/ai/206495/9364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187624" y="321297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nastol.com.ua/download.php?img=201506/1680x1050/nastol.com.ua-140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9dc/0000a61b-6a215c7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02128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Рокъобе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х1алт1и.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Гьумер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112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х1алт1и 2.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7.uihere.com/files/51/503/675/cartoon-clip-art-goodbye-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46" y="188640"/>
            <a:ext cx="7863274" cy="648072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03648" y="5502109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мех лъик1!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80920" cy="58169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endParaRPr lang="ru-RU" sz="4000" b="1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342900" lvl="0" indent="-342900"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a typeface="Times New Roman"/>
                <a:cs typeface="Arial"/>
              </a:rPr>
              <a:t>Бицанк1аби ч1вай </a:t>
            </a:r>
            <a:endParaRPr lang="ru-RU" sz="40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ru-RU" sz="4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err="1" smtClean="0">
                <a:solidFill>
                  <a:srgbClr val="222222"/>
                </a:solidFill>
                <a:ea typeface="Times New Roman"/>
              </a:rPr>
              <a:t>Авлахъалда</a:t>
            </a:r>
            <a:r>
              <a:rPr lang="ru-RU" sz="3600" b="1" dirty="0" smtClean="0">
                <a:solidFill>
                  <a:srgbClr val="222222"/>
                </a:solidFill>
                <a:ea typeface="Times New Roman"/>
              </a:rPr>
              <a:t> рет1араб хъах1аб </a:t>
            </a:r>
            <a:r>
              <a:rPr lang="ru-RU" sz="3600" b="1" dirty="0" err="1" smtClean="0">
                <a:solidFill>
                  <a:srgbClr val="222222"/>
                </a:solidFill>
                <a:ea typeface="Times New Roman"/>
              </a:rPr>
              <a:t>буртина</a:t>
            </a:r>
            <a:endParaRPr lang="ru-RU" sz="3600" b="1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иние зимние сумерки / Евгений Кар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92"/>
            <a:ext cx="9144000" cy="6915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5517232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Times New Roman"/>
              </a:rPr>
              <a:t>(г1азу)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6408712" cy="37907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К1иго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эбел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,  анц1го т1инч1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3600" dirty="0" smtClean="0">
                <a:ea typeface="Calibri"/>
                <a:cs typeface="Times New Roman"/>
              </a:rPr>
              <a:t>	</a:t>
            </a:r>
            <a:endParaRPr lang="ru-RU" sz="3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666" y="4581128"/>
            <a:ext cx="191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(</a:t>
            </a:r>
            <a:r>
              <a:rPr lang="ru-RU" dirty="0" err="1" smtClean="0">
                <a:ea typeface="Calibri"/>
                <a:cs typeface="Times New Roman"/>
              </a:rPr>
              <a:t>кверал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килщал</a:t>
            </a:r>
            <a:r>
              <a:rPr lang="ru-RU" dirty="0" smtClean="0"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43010" name="Picture 2" descr="https://avatars.mds.yandex.net/get-zen_doc/1706517/pub_5d6228333f548700ae2734a8_5d6228a0a660d700ad2c343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79992" y="5301208"/>
            <a:ext cx="341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кверал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килщал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745736"/>
            <a:ext cx="6984776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4400" b="1" dirty="0" smtClean="0">
                <a:solidFill>
                  <a:schemeClr val="bg1"/>
                </a:solidFill>
                <a:ea typeface="Calibri"/>
                <a:cs typeface="Times New Roman"/>
              </a:rPr>
              <a:t>Буханаг1ан </a:t>
            </a:r>
            <a:r>
              <a:rPr lang="ru-RU" sz="4400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басандулеб</a:t>
            </a:r>
            <a:r>
              <a:rPr lang="ru-RU" sz="44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жо</a:t>
            </a:r>
            <a:endParaRPr lang="ru-RU" sz="4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5614" y="3244334"/>
            <a:ext cx="99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(торг1о)</a:t>
            </a:r>
            <a:endParaRPr lang="ru-RU" dirty="0"/>
          </a:p>
        </p:txBody>
      </p:sp>
      <p:pic>
        <p:nvPicPr>
          <p:cNvPr id="41986" name="Picture 2" descr="https://im0-tub-ru.yandex.net/i?id=27fbcfea25d96e01f5481fa90d606d7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78896" cy="5778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5614" y="3717032"/>
            <a:ext cx="2158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a typeface="Calibri"/>
                <a:cs typeface="Times New Roman"/>
              </a:rPr>
              <a:t>(торг1о)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rasivye-mesta.ru/img/Gora-Pushkin-Tau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100392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Кицаби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ва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абиял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. – г1урус мац1алда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руссинарула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endParaRPr lang="ru-RU" sz="24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БетIер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хIалтIичIони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хIатIал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свакала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Гьобол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г1емерасул г1умру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берцинаб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Бицине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вортуге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гьабизе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ворта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  Анц1ц1ул борце,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цин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къот1е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541</TotalTime>
  <Words>286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59</cp:revision>
  <dcterms:created xsi:type="dcterms:W3CDTF">2020-01-24T18:24:20Z</dcterms:created>
  <dcterms:modified xsi:type="dcterms:W3CDTF">2020-02-20T04:10:49Z</dcterms:modified>
</cp:coreProperties>
</file>