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56" r:id="rId3"/>
    <p:sldId id="259" r:id="rId4"/>
    <p:sldId id="258" r:id="rId5"/>
    <p:sldId id="260" r:id="rId6"/>
    <p:sldId id="261" r:id="rId7"/>
    <p:sldId id="265" r:id="rId8"/>
    <p:sldId id="262" r:id="rId9"/>
    <p:sldId id="276" r:id="rId10"/>
    <p:sldId id="263" r:id="rId11"/>
    <p:sldId id="264" r:id="rId12"/>
    <p:sldId id="267" r:id="rId13"/>
    <p:sldId id="268" r:id="rId14"/>
    <p:sldId id="269" r:id="rId15"/>
    <p:sldId id="270" r:id="rId16"/>
    <p:sldId id="271" r:id="rId17"/>
    <p:sldId id="277" r:id="rId18"/>
    <p:sldId id="272" r:id="rId19"/>
    <p:sldId id="278" r:id="rId20"/>
    <p:sldId id="279" r:id="rId21"/>
    <p:sldId id="280" r:id="rId22"/>
    <p:sldId id="273" r:id="rId23"/>
    <p:sldId id="274" r:id="rId24"/>
    <p:sldId id="281"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3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B106E36-FD25-4E2D-B0AA-010F637433A0}" type="datetimeFigureOut">
              <a:rPr lang="ru-RU" smtClean="0"/>
              <a:pPr/>
              <a:t>21.11.2022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21.11.2022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21.11.2022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21.11.2022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21.11.2022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21.11.2022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21.11.2022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21.11.2022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21.11.2022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21.11.2022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21.11.2022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21.11.2022</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НАРОДНЫЙ ПОЭТ ДАГЕСТАНА</a:t>
            </a:r>
            <a:r>
              <a:rPr lang="ru-RU" dirty="0" smtClean="0"/>
              <a:t/>
            </a:r>
            <a:br>
              <a:rPr lang="ru-RU" dirty="0" smtClean="0"/>
            </a:br>
            <a:endParaRPr lang="ru-RU" dirty="0"/>
          </a:p>
        </p:txBody>
      </p:sp>
      <p:pic>
        <p:nvPicPr>
          <p:cNvPr id="4" name="Содержимое 3" descr="https://fsd.multiurok.ru/html/2021/02/21/s_6032794a49bfd/1641023_1.jpeg"/>
          <p:cNvPicPr>
            <a:picLocks noGrp="1"/>
          </p:cNvPicPr>
          <p:nvPr>
            <p:ph idx="1"/>
          </p:nvPr>
        </p:nvPicPr>
        <p:blipFill>
          <a:blip r:embed="rId2" cstate="print"/>
          <a:srcRect/>
          <a:stretch>
            <a:fillRect/>
          </a:stretch>
        </p:blipFill>
        <p:spPr bwMode="auto">
          <a:xfrm>
            <a:off x="1475656" y="1628800"/>
            <a:ext cx="7128792" cy="44644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Первые стихи Вот в таких условиях Гамзат Цадаса  начал творить. Сначала  появились  озорные стихи неунывающего  мутаалима, ученика мечетской  школы.   Отца главнее в доме нет души,  В семье слывёт он «первым барабанщиком»,  Под музыку его, сынок, пляши,  Будь хоть министром, хоть простым чеканщиком.     "/>
          <p:cNvPicPr>
            <a:picLocks noGrp="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Поступка недостойного следы Не смыть слезами собственной беды, Лишь только наши честные поступки Даруют миру добрые плоды.  "/>
          <p:cNvPicPr>
            <a:picLocks noGrp="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Награды и премии Сталинская премия второй степени (1951) — за сборник стихов «Избранное» («Сказание о чабане») (1950) орден Ленина (1944) — в ознаменование 50-летия творческой деятельности орден Трудового Красного Знамени (17.2.1939) медаль «За оборону Кавказа» медаль «За доблестный труд в Великой Отечественной войне 1941-1945 гг.» народный поэт Дагестанской АССР (1934) Почётные грамоты Президиума ВС ДАССР "/>
          <p:cNvPicPr>
            <a:picLocks noGrp="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В 1967 году в ауле Цада открыт музей Гамзата Цадасы. "/>
          <p:cNvPicPr>
            <a:picLocks noGrp="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Фотоальбом поэта "/>
          <p:cNvPicPr>
            <a:picLocks noGrp="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fsd.multiurok.ru/html/2019/02/05/s_5c59cde2ef5a2/img15.jpg"/>
          <p:cNvPicPr>
            <a:picLocks noGrp="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1196752"/>
            <a:ext cx="8686800" cy="5661248"/>
          </a:xfrm>
        </p:spPr>
        <p:txBody>
          <a:bodyPr/>
          <a:lstStyle/>
          <a:p>
            <a:pPr algn="ctr"/>
            <a:r>
              <a:rPr lang="ru-RU" b="1" dirty="0" smtClean="0"/>
              <a:t>          </a:t>
            </a:r>
          </a:p>
          <a:p>
            <a:pPr algn="ctr"/>
            <a:r>
              <a:rPr lang="ru-RU" sz="4000" b="1" dirty="0" smtClean="0">
                <a:solidFill>
                  <a:srgbClr val="C00000"/>
                </a:solidFill>
              </a:rPr>
              <a:t>Г1умруялъул </a:t>
            </a:r>
            <a:r>
              <a:rPr lang="ru-RU" sz="4000" b="1" dirty="0" err="1" smtClean="0">
                <a:solidFill>
                  <a:srgbClr val="C00000"/>
                </a:solidFill>
              </a:rPr>
              <a:t>дарсал</a:t>
            </a:r>
            <a:r>
              <a:rPr lang="ru-RU" sz="4000" b="1" dirty="0" smtClean="0">
                <a:solidFill>
                  <a:srgbClr val="C00000"/>
                </a:solidFill>
              </a:rPr>
              <a:t>. </a:t>
            </a:r>
            <a:endParaRPr lang="ru-RU" sz="4000" dirty="0" smtClean="0">
              <a:solidFill>
                <a:srgbClr val="C00000"/>
              </a:solidFill>
            </a:endParaRPr>
          </a:p>
          <a:p>
            <a:pPr algn="ctr"/>
            <a:r>
              <a:rPr lang="ru-RU" b="1" dirty="0" smtClean="0"/>
              <a:t> </a:t>
            </a:r>
            <a:endParaRPr lang="ru-RU" dirty="0" smtClean="0"/>
          </a:p>
          <a:p>
            <a:pPr algn="ctr"/>
            <a:r>
              <a:rPr lang="ru-RU" b="1" dirty="0" err="1" smtClean="0">
                <a:solidFill>
                  <a:srgbClr val="7030A0"/>
                </a:solidFill>
                <a:ea typeface="Calibri"/>
                <a:cs typeface="Times New Roman"/>
              </a:rPr>
              <a:t>Эбел-инсул</a:t>
            </a:r>
            <a:r>
              <a:rPr lang="ru-RU" b="1" dirty="0" smtClean="0">
                <a:solidFill>
                  <a:srgbClr val="7030A0"/>
                </a:solidFill>
                <a:ea typeface="Calibri"/>
                <a:cs typeface="Times New Roman"/>
              </a:rPr>
              <a:t> </a:t>
            </a:r>
            <a:r>
              <a:rPr lang="ru-RU" b="1" dirty="0" err="1" smtClean="0">
                <a:solidFill>
                  <a:srgbClr val="7030A0"/>
                </a:solidFill>
                <a:ea typeface="Calibri"/>
                <a:cs typeface="Times New Roman"/>
              </a:rPr>
              <a:t>адаб</a:t>
            </a:r>
            <a:r>
              <a:rPr lang="ru-RU" b="1" dirty="0" smtClean="0">
                <a:solidFill>
                  <a:srgbClr val="7030A0"/>
                </a:solidFill>
                <a:ea typeface="Calibri"/>
                <a:cs typeface="Times New Roman"/>
              </a:rPr>
              <a:t> </a:t>
            </a:r>
            <a:r>
              <a:rPr lang="ru-RU" b="1" dirty="0" err="1" smtClean="0">
                <a:solidFill>
                  <a:srgbClr val="7030A0"/>
                </a:solidFill>
                <a:ea typeface="Calibri"/>
                <a:cs typeface="Times New Roman"/>
              </a:rPr>
              <a:t>цIуне</a:t>
            </a:r>
            <a:r>
              <a:rPr lang="ru-RU" b="1" dirty="0" smtClean="0">
                <a:solidFill>
                  <a:srgbClr val="7030A0"/>
                </a:solidFill>
                <a:ea typeface="Calibri"/>
                <a:cs typeface="Times New Roman"/>
              </a:rPr>
              <a:t>,</a:t>
            </a:r>
            <a:br>
              <a:rPr lang="ru-RU" b="1" dirty="0" smtClean="0">
                <a:solidFill>
                  <a:srgbClr val="7030A0"/>
                </a:solidFill>
                <a:ea typeface="Calibri"/>
                <a:cs typeface="Times New Roman"/>
              </a:rPr>
            </a:br>
            <a:r>
              <a:rPr lang="ru-RU" b="1" dirty="0" err="1" smtClean="0">
                <a:solidFill>
                  <a:srgbClr val="7030A0"/>
                </a:solidFill>
                <a:ea typeface="Calibri"/>
                <a:cs typeface="Times New Roman"/>
              </a:rPr>
              <a:t>ЦIикIкIарасул</a:t>
            </a:r>
            <a:r>
              <a:rPr lang="ru-RU" b="1" dirty="0" smtClean="0">
                <a:solidFill>
                  <a:srgbClr val="7030A0"/>
                </a:solidFill>
                <a:ea typeface="Calibri"/>
                <a:cs typeface="Times New Roman"/>
              </a:rPr>
              <a:t> </a:t>
            </a:r>
            <a:r>
              <a:rPr lang="ru-RU" b="1" dirty="0" err="1" smtClean="0">
                <a:solidFill>
                  <a:srgbClr val="7030A0"/>
                </a:solidFill>
                <a:ea typeface="Calibri"/>
                <a:cs typeface="Times New Roman"/>
              </a:rPr>
              <a:t>хъатир</a:t>
            </a:r>
            <a:r>
              <a:rPr lang="ru-RU" b="1" dirty="0" smtClean="0">
                <a:solidFill>
                  <a:srgbClr val="7030A0"/>
                </a:solidFill>
                <a:ea typeface="Calibri"/>
                <a:cs typeface="Times New Roman"/>
              </a:rPr>
              <a:t> </a:t>
            </a:r>
            <a:r>
              <a:rPr lang="ru-RU" b="1" dirty="0" err="1" smtClean="0">
                <a:solidFill>
                  <a:srgbClr val="7030A0"/>
                </a:solidFill>
                <a:ea typeface="Calibri"/>
                <a:cs typeface="Times New Roman"/>
              </a:rPr>
              <a:t>гьабе</a:t>
            </a:r>
            <a:r>
              <a:rPr lang="ru-RU" b="1" dirty="0" smtClean="0">
                <a:solidFill>
                  <a:srgbClr val="7030A0"/>
                </a:solidFill>
                <a:ea typeface="Calibri"/>
                <a:cs typeface="Times New Roman"/>
              </a:rPr>
              <a:t>,</a:t>
            </a:r>
            <a:br>
              <a:rPr lang="ru-RU" b="1" dirty="0" smtClean="0">
                <a:solidFill>
                  <a:srgbClr val="7030A0"/>
                </a:solidFill>
                <a:ea typeface="Calibri"/>
                <a:cs typeface="Times New Roman"/>
              </a:rPr>
            </a:br>
            <a:r>
              <a:rPr lang="ru-RU" b="1" dirty="0" err="1" smtClean="0">
                <a:solidFill>
                  <a:srgbClr val="7030A0"/>
                </a:solidFill>
                <a:ea typeface="Calibri"/>
                <a:cs typeface="Times New Roman"/>
              </a:rPr>
              <a:t>Хъизан-лъимал</a:t>
            </a:r>
            <a:r>
              <a:rPr lang="ru-RU" b="1" dirty="0" smtClean="0">
                <a:solidFill>
                  <a:srgbClr val="7030A0"/>
                </a:solidFill>
                <a:ea typeface="Calibri"/>
                <a:cs typeface="Times New Roman"/>
              </a:rPr>
              <a:t>, </a:t>
            </a:r>
            <a:r>
              <a:rPr lang="ru-RU" b="1" dirty="0" err="1" smtClean="0">
                <a:solidFill>
                  <a:srgbClr val="7030A0"/>
                </a:solidFill>
                <a:ea typeface="Calibri"/>
                <a:cs typeface="Times New Roman"/>
              </a:rPr>
              <a:t>тарбия</a:t>
            </a:r>
            <a:r>
              <a:rPr lang="ru-RU" b="1" dirty="0" smtClean="0">
                <a:solidFill>
                  <a:srgbClr val="7030A0"/>
                </a:solidFill>
                <a:ea typeface="Calibri"/>
                <a:cs typeface="Times New Roman"/>
              </a:rPr>
              <a:t> </a:t>
            </a:r>
            <a:r>
              <a:rPr lang="ru-RU" b="1" dirty="0" err="1" smtClean="0">
                <a:solidFill>
                  <a:srgbClr val="7030A0"/>
                </a:solidFill>
                <a:ea typeface="Calibri"/>
                <a:cs typeface="Times New Roman"/>
              </a:rPr>
              <a:t>кьун</a:t>
            </a:r>
            <a:r>
              <a:rPr lang="ru-RU" b="1" dirty="0" smtClean="0">
                <a:solidFill>
                  <a:srgbClr val="7030A0"/>
                </a:solidFill>
                <a:ea typeface="Calibri"/>
                <a:cs typeface="Times New Roman"/>
              </a:rPr>
              <a:t>,</a:t>
            </a:r>
            <a:br>
              <a:rPr lang="ru-RU" b="1" dirty="0" smtClean="0">
                <a:solidFill>
                  <a:srgbClr val="7030A0"/>
                </a:solidFill>
                <a:ea typeface="Calibri"/>
                <a:cs typeface="Times New Roman"/>
              </a:rPr>
            </a:br>
            <a:r>
              <a:rPr lang="ru-RU" b="1" dirty="0" err="1" smtClean="0">
                <a:solidFill>
                  <a:srgbClr val="7030A0"/>
                </a:solidFill>
                <a:ea typeface="Calibri"/>
                <a:cs typeface="Times New Roman"/>
              </a:rPr>
              <a:t>Тадбиралда</a:t>
            </a:r>
            <a:r>
              <a:rPr lang="ru-RU" b="1" dirty="0" smtClean="0">
                <a:solidFill>
                  <a:srgbClr val="7030A0"/>
                </a:solidFill>
                <a:ea typeface="Calibri"/>
                <a:cs typeface="Times New Roman"/>
              </a:rPr>
              <a:t> </a:t>
            </a:r>
            <a:r>
              <a:rPr lang="ru-RU" b="1" dirty="0" err="1" smtClean="0">
                <a:solidFill>
                  <a:srgbClr val="7030A0"/>
                </a:solidFill>
                <a:ea typeface="Calibri"/>
                <a:cs typeface="Times New Roman"/>
              </a:rPr>
              <a:t>ругьун</a:t>
            </a:r>
            <a:r>
              <a:rPr lang="ru-RU" b="1" dirty="0" smtClean="0">
                <a:solidFill>
                  <a:srgbClr val="7030A0"/>
                </a:solidFill>
                <a:ea typeface="Calibri"/>
                <a:cs typeface="Times New Roman"/>
              </a:rPr>
              <a:t> </a:t>
            </a:r>
            <a:r>
              <a:rPr lang="ru-RU" b="1" dirty="0" err="1" smtClean="0">
                <a:solidFill>
                  <a:srgbClr val="7030A0"/>
                </a:solidFill>
                <a:ea typeface="Calibri"/>
                <a:cs typeface="Times New Roman"/>
              </a:rPr>
              <a:t>гьаре</a:t>
            </a:r>
            <a:r>
              <a:rPr lang="ru-RU" b="1" dirty="0" smtClean="0">
                <a:solidFill>
                  <a:srgbClr val="7030A0"/>
                </a:solidFill>
                <a:ea typeface="Calibri"/>
                <a:cs typeface="Times New Roman"/>
              </a:rPr>
              <a:t>.</a:t>
            </a:r>
            <a:br>
              <a:rPr lang="ru-RU" b="1" dirty="0" smtClean="0">
                <a:solidFill>
                  <a:srgbClr val="7030A0"/>
                </a:solidFill>
                <a:ea typeface="Calibri"/>
                <a:cs typeface="Times New Roman"/>
              </a:rPr>
            </a:br>
            <a:endParaRPr lang="ru-RU" b="1" dirty="0">
              <a:solidFill>
                <a:srgbClr val="7030A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b="1" dirty="0" smtClean="0"/>
              <a:t> </a:t>
            </a:r>
          </a:p>
          <a:p>
            <a:pPr>
              <a:buNone/>
            </a:pPr>
            <a:endParaRPr lang="ru-RU" b="1" dirty="0" smtClean="0"/>
          </a:p>
          <a:p>
            <a:pPr>
              <a:buNone/>
            </a:pPr>
            <a:endParaRPr lang="ru-RU" b="1" dirty="0" smtClean="0"/>
          </a:p>
          <a:p>
            <a:pPr>
              <a:buNone/>
            </a:pPr>
            <a:r>
              <a:rPr lang="ru-RU" b="1" dirty="0" smtClean="0"/>
              <a:t> </a:t>
            </a:r>
            <a:endParaRPr lang="ru-RU" b="1" dirty="0" smtClean="0"/>
          </a:p>
          <a:p>
            <a:pPr>
              <a:buNone/>
            </a:pPr>
            <a:r>
              <a:rPr lang="ru-RU" b="1" dirty="0" smtClean="0"/>
              <a:t> </a:t>
            </a:r>
            <a:r>
              <a:rPr lang="ru-RU" b="1" dirty="0" smtClean="0"/>
              <a:t> </a:t>
            </a:r>
            <a:r>
              <a:rPr lang="ru-RU" b="1" dirty="0" smtClean="0">
                <a:solidFill>
                  <a:srgbClr val="C00000"/>
                </a:solidFill>
              </a:rPr>
              <a:t>Рет1унеб </a:t>
            </a:r>
            <a:r>
              <a:rPr lang="ru-RU" b="1" dirty="0" smtClean="0">
                <a:solidFill>
                  <a:srgbClr val="C00000"/>
                </a:solidFill>
              </a:rPr>
              <a:t>рат1лидаса </a:t>
            </a:r>
            <a:r>
              <a:rPr lang="ru-RU" b="1" dirty="0" err="1" smtClean="0">
                <a:solidFill>
                  <a:srgbClr val="C00000"/>
                </a:solidFill>
              </a:rPr>
              <a:t>дур</a:t>
            </a:r>
            <a:r>
              <a:rPr lang="ru-RU" b="1" dirty="0" smtClean="0">
                <a:solidFill>
                  <a:srgbClr val="C00000"/>
                </a:solidFill>
              </a:rPr>
              <a:t> ,</a:t>
            </a:r>
            <a:r>
              <a:rPr lang="ru-RU" b="1" dirty="0" smtClean="0">
                <a:solidFill>
                  <a:srgbClr val="C00000"/>
                </a:solidFill>
              </a:rPr>
              <a:t>т1абиг1ат </a:t>
            </a:r>
            <a:r>
              <a:rPr lang="ru-RU" b="1" dirty="0" err="1" smtClean="0">
                <a:solidFill>
                  <a:srgbClr val="C00000"/>
                </a:solidFill>
              </a:rPr>
              <a:t>берцинаб</a:t>
            </a:r>
            <a:r>
              <a:rPr lang="ru-RU" b="1" dirty="0" smtClean="0">
                <a:solidFill>
                  <a:srgbClr val="C00000"/>
                </a:solidFill>
              </a:rPr>
              <a:t> </a:t>
            </a:r>
            <a:r>
              <a:rPr lang="ru-RU" b="1" dirty="0" smtClean="0">
                <a:solidFill>
                  <a:srgbClr val="C00000"/>
                </a:solidFill>
              </a:rPr>
              <a:t>бук1а;</a:t>
            </a:r>
            <a:endParaRPr lang="ru-RU" dirty="0" smtClean="0">
              <a:solidFill>
                <a:srgbClr val="C00000"/>
              </a:solidFill>
            </a:endParaRPr>
          </a:p>
          <a:p>
            <a:pPr>
              <a:buNone/>
            </a:pPr>
            <a:r>
              <a:rPr lang="ru-RU" b="1" dirty="0" smtClean="0">
                <a:solidFill>
                  <a:srgbClr val="C00000"/>
                </a:solidFill>
              </a:rPr>
              <a:t>  </a:t>
            </a:r>
            <a:r>
              <a:rPr lang="ru-RU" b="1" dirty="0" err="1" smtClean="0">
                <a:solidFill>
                  <a:srgbClr val="C00000"/>
                </a:solidFill>
              </a:rPr>
              <a:t>Бицунеб</a:t>
            </a:r>
            <a:r>
              <a:rPr lang="ru-RU" b="1" dirty="0" smtClean="0">
                <a:solidFill>
                  <a:srgbClr val="C00000"/>
                </a:solidFill>
              </a:rPr>
              <a:t> </a:t>
            </a:r>
            <a:r>
              <a:rPr lang="ru-RU" b="1" dirty="0" smtClean="0">
                <a:solidFill>
                  <a:srgbClr val="C00000"/>
                </a:solidFill>
              </a:rPr>
              <a:t>раг1иялдаса ,</a:t>
            </a:r>
            <a:r>
              <a:rPr lang="ru-RU" b="1" dirty="0" err="1" smtClean="0">
                <a:solidFill>
                  <a:srgbClr val="C00000"/>
                </a:solidFill>
              </a:rPr>
              <a:t>гьабулеб</a:t>
            </a:r>
            <a:r>
              <a:rPr lang="ru-RU" b="1" dirty="0" smtClean="0">
                <a:solidFill>
                  <a:srgbClr val="C00000"/>
                </a:solidFill>
              </a:rPr>
              <a:t> </a:t>
            </a:r>
            <a:r>
              <a:rPr lang="ru-RU" b="1" dirty="0" err="1" smtClean="0">
                <a:solidFill>
                  <a:srgbClr val="C00000"/>
                </a:solidFill>
              </a:rPr>
              <a:t>жо</a:t>
            </a:r>
            <a:r>
              <a:rPr lang="ru-RU" b="1" dirty="0" smtClean="0">
                <a:solidFill>
                  <a:srgbClr val="C00000"/>
                </a:solidFill>
              </a:rPr>
              <a:t> лъик1аб бук1а.</a:t>
            </a:r>
            <a:endParaRPr lang="ru-RU" dirty="0" smtClean="0">
              <a:solidFill>
                <a:srgbClr val="C00000"/>
              </a:solidFill>
            </a:endParaRPr>
          </a:p>
          <a:p>
            <a:endParaRPr lang="ru-RU" dirty="0" smtClean="0"/>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67544" y="1124744"/>
            <a:ext cx="8183880" cy="4764016"/>
          </a:xfrm>
        </p:spPr>
        <p:txBody>
          <a:bodyPr/>
          <a:lstStyle/>
          <a:p>
            <a:pPr algn="ctr">
              <a:buNone/>
            </a:pPr>
            <a:r>
              <a:rPr lang="ru-RU" b="1" dirty="0" err="1" smtClean="0">
                <a:solidFill>
                  <a:srgbClr val="7030A0"/>
                </a:solidFill>
                <a:ea typeface="Calibri"/>
                <a:cs typeface="Times New Roman"/>
              </a:rPr>
              <a:t>Мадугьалихъ</a:t>
            </a:r>
            <a:r>
              <a:rPr lang="ru-RU" b="1" dirty="0" smtClean="0">
                <a:solidFill>
                  <a:srgbClr val="7030A0"/>
                </a:solidFill>
                <a:ea typeface="Calibri"/>
                <a:cs typeface="Times New Roman"/>
              </a:rPr>
              <a:t> </a:t>
            </a:r>
            <a:r>
              <a:rPr lang="ru-RU" b="1" dirty="0" err="1" smtClean="0">
                <a:solidFill>
                  <a:srgbClr val="7030A0"/>
                </a:solidFill>
                <a:ea typeface="Calibri"/>
                <a:cs typeface="Times New Roman"/>
              </a:rPr>
              <a:t>гьуин</a:t>
            </a:r>
            <a:r>
              <a:rPr lang="ru-RU" b="1" dirty="0" smtClean="0">
                <a:solidFill>
                  <a:srgbClr val="7030A0"/>
                </a:solidFill>
                <a:ea typeface="Calibri"/>
                <a:cs typeface="Times New Roman"/>
              </a:rPr>
              <a:t> </a:t>
            </a:r>
            <a:r>
              <a:rPr lang="ru-RU" b="1" dirty="0" err="1" smtClean="0">
                <a:solidFill>
                  <a:srgbClr val="7030A0"/>
                </a:solidFill>
                <a:ea typeface="Calibri"/>
                <a:cs typeface="Times New Roman"/>
              </a:rPr>
              <a:t>вукIа</a:t>
            </a:r>
            <a:r>
              <a:rPr lang="ru-RU" b="1" dirty="0" smtClean="0">
                <a:solidFill>
                  <a:srgbClr val="7030A0"/>
                </a:solidFill>
                <a:ea typeface="Calibri"/>
                <a:cs typeface="Times New Roman"/>
              </a:rPr>
              <a:t>,</a:t>
            </a:r>
            <a:br>
              <a:rPr lang="ru-RU" b="1" dirty="0" smtClean="0">
                <a:solidFill>
                  <a:srgbClr val="7030A0"/>
                </a:solidFill>
                <a:ea typeface="Calibri"/>
                <a:cs typeface="Times New Roman"/>
              </a:rPr>
            </a:br>
            <a:r>
              <a:rPr lang="ru-RU" b="1" dirty="0" err="1" smtClean="0">
                <a:solidFill>
                  <a:srgbClr val="7030A0"/>
                </a:solidFill>
                <a:ea typeface="Calibri"/>
                <a:cs typeface="Times New Roman"/>
              </a:rPr>
              <a:t>Гьалбадерилъ</a:t>
            </a:r>
            <a:r>
              <a:rPr lang="ru-RU" b="1" dirty="0" smtClean="0">
                <a:solidFill>
                  <a:srgbClr val="7030A0"/>
                </a:solidFill>
                <a:ea typeface="Calibri"/>
                <a:cs typeface="Times New Roman"/>
              </a:rPr>
              <a:t> </a:t>
            </a:r>
            <a:r>
              <a:rPr lang="ru-RU" b="1" dirty="0" err="1" smtClean="0">
                <a:solidFill>
                  <a:srgbClr val="7030A0"/>
                </a:solidFill>
                <a:ea typeface="Calibri"/>
                <a:cs typeface="Times New Roman"/>
              </a:rPr>
              <a:t>недегь</a:t>
            </a:r>
            <a:r>
              <a:rPr lang="ru-RU" b="1" dirty="0" smtClean="0">
                <a:solidFill>
                  <a:srgbClr val="7030A0"/>
                </a:solidFill>
                <a:ea typeface="Calibri"/>
                <a:cs typeface="Times New Roman"/>
              </a:rPr>
              <a:t> </a:t>
            </a:r>
            <a:r>
              <a:rPr lang="ru-RU" b="1" dirty="0" err="1" smtClean="0">
                <a:solidFill>
                  <a:srgbClr val="7030A0"/>
                </a:solidFill>
                <a:ea typeface="Calibri"/>
                <a:cs typeface="Times New Roman"/>
              </a:rPr>
              <a:t>вукIа</a:t>
            </a:r>
            <a:r>
              <a:rPr lang="ru-RU" b="1" dirty="0" smtClean="0">
                <a:solidFill>
                  <a:srgbClr val="7030A0"/>
                </a:solidFill>
                <a:ea typeface="Calibri"/>
                <a:cs typeface="Times New Roman"/>
              </a:rPr>
              <a:t>,</a:t>
            </a:r>
            <a:br>
              <a:rPr lang="ru-RU" b="1" dirty="0" smtClean="0">
                <a:solidFill>
                  <a:srgbClr val="7030A0"/>
                </a:solidFill>
                <a:ea typeface="Calibri"/>
                <a:cs typeface="Times New Roman"/>
              </a:rPr>
            </a:br>
            <a:r>
              <a:rPr lang="ru-RU" b="1" dirty="0" err="1" smtClean="0">
                <a:solidFill>
                  <a:srgbClr val="7030A0"/>
                </a:solidFill>
                <a:ea typeface="Calibri"/>
                <a:cs typeface="Times New Roman"/>
              </a:rPr>
              <a:t>Мискин-пакъир</a:t>
            </a:r>
            <a:r>
              <a:rPr lang="ru-RU" b="1" dirty="0" smtClean="0">
                <a:solidFill>
                  <a:srgbClr val="7030A0"/>
                </a:solidFill>
                <a:ea typeface="Calibri"/>
                <a:cs typeface="Times New Roman"/>
              </a:rPr>
              <a:t> рази </a:t>
            </a:r>
            <a:r>
              <a:rPr lang="ru-RU" b="1" dirty="0" err="1" smtClean="0">
                <a:solidFill>
                  <a:srgbClr val="7030A0"/>
                </a:solidFill>
                <a:ea typeface="Calibri"/>
                <a:cs typeface="Times New Roman"/>
              </a:rPr>
              <a:t>гьаве</a:t>
            </a:r>
            <a:r>
              <a:rPr lang="ru-RU" b="1" dirty="0" smtClean="0">
                <a:solidFill>
                  <a:srgbClr val="7030A0"/>
                </a:solidFill>
                <a:ea typeface="Calibri"/>
                <a:cs typeface="Times New Roman"/>
              </a:rPr>
              <a:t>,</a:t>
            </a:r>
            <a:br>
              <a:rPr lang="ru-RU" b="1" dirty="0" smtClean="0">
                <a:solidFill>
                  <a:srgbClr val="7030A0"/>
                </a:solidFill>
                <a:ea typeface="Calibri"/>
                <a:cs typeface="Times New Roman"/>
              </a:rPr>
            </a:br>
            <a:r>
              <a:rPr lang="ru-RU" b="1" dirty="0" err="1" smtClean="0">
                <a:solidFill>
                  <a:srgbClr val="7030A0"/>
                </a:solidFill>
                <a:ea typeface="Calibri"/>
                <a:cs typeface="Times New Roman"/>
              </a:rPr>
              <a:t>Язихъасда</a:t>
            </a:r>
            <a:r>
              <a:rPr lang="ru-RU" b="1" dirty="0" smtClean="0">
                <a:solidFill>
                  <a:srgbClr val="7030A0"/>
                </a:solidFill>
                <a:ea typeface="Calibri"/>
                <a:cs typeface="Times New Roman"/>
              </a:rPr>
              <a:t> </a:t>
            </a:r>
            <a:r>
              <a:rPr lang="ru-RU" b="1" dirty="0" err="1" smtClean="0">
                <a:solidFill>
                  <a:srgbClr val="7030A0"/>
                </a:solidFill>
                <a:ea typeface="Calibri"/>
                <a:cs typeface="Times New Roman"/>
              </a:rPr>
              <a:t>гурхIел</a:t>
            </a:r>
            <a:r>
              <a:rPr lang="ru-RU" b="1" dirty="0" smtClean="0">
                <a:solidFill>
                  <a:srgbClr val="7030A0"/>
                </a:solidFill>
                <a:ea typeface="Calibri"/>
                <a:cs typeface="Times New Roman"/>
              </a:rPr>
              <a:t> </a:t>
            </a:r>
            <a:r>
              <a:rPr lang="ru-RU" b="1" dirty="0" err="1" smtClean="0">
                <a:solidFill>
                  <a:srgbClr val="7030A0"/>
                </a:solidFill>
                <a:ea typeface="Calibri"/>
                <a:cs typeface="Times New Roman"/>
              </a:rPr>
              <a:t>гьабе</a:t>
            </a:r>
            <a:r>
              <a:rPr lang="ru-RU" b="1" dirty="0" smtClean="0">
                <a:solidFill>
                  <a:srgbClr val="7030A0"/>
                </a:solidFill>
                <a:ea typeface="Calibri"/>
                <a:cs typeface="Times New Roman"/>
              </a:rPr>
              <a:t>.</a:t>
            </a:r>
            <a:br>
              <a:rPr lang="ru-RU" b="1" dirty="0" smtClean="0">
                <a:solidFill>
                  <a:srgbClr val="7030A0"/>
                </a:solidFill>
                <a:ea typeface="Calibri"/>
                <a:cs typeface="Times New Roman"/>
              </a:rPr>
            </a:br>
            <a:r>
              <a:rPr lang="ru-RU" b="1" dirty="0" err="1" smtClean="0">
                <a:solidFill>
                  <a:srgbClr val="7030A0"/>
                </a:solidFill>
                <a:ea typeface="Calibri"/>
                <a:cs typeface="Times New Roman"/>
              </a:rPr>
              <a:t>ГIагаразулъ</a:t>
            </a:r>
            <a:r>
              <a:rPr lang="ru-RU" b="1" dirty="0" smtClean="0">
                <a:solidFill>
                  <a:srgbClr val="7030A0"/>
                </a:solidFill>
                <a:ea typeface="Calibri"/>
                <a:cs typeface="Times New Roman"/>
              </a:rPr>
              <a:t> </a:t>
            </a:r>
            <a:r>
              <a:rPr lang="ru-RU" b="1" dirty="0" err="1" smtClean="0">
                <a:solidFill>
                  <a:srgbClr val="7030A0"/>
                </a:solidFill>
                <a:ea typeface="Calibri"/>
                <a:cs typeface="Times New Roman"/>
              </a:rPr>
              <a:t>тамах</a:t>
            </a:r>
            <a:r>
              <a:rPr lang="ru-RU" b="1" dirty="0" smtClean="0">
                <a:solidFill>
                  <a:srgbClr val="7030A0"/>
                </a:solidFill>
                <a:ea typeface="Calibri"/>
                <a:cs typeface="Times New Roman"/>
              </a:rPr>
              <a:t> </a:t>
            </a:r>
            <a:r>
              <a:rPr lang="ru-RU" b="1" dirty="0" err="1" smtClean="0">
                <a:solidFill>
                  <a:srgbClr val="7030A0"/>
                </a:solidFill>
                <a:ea typeface="Calibri"/>
                <a:cs typeface="Times New Roman"/>
              </a:rPr>
              <a:t>вукIа</a:t>
            </a:r>
            <a:r>
              <a:rPr lang="ru-RU" b="1" dirty="0" smtClean="0">
                <a:solidFill>
                  <a:srgbClr val="7030A0"/>
                </a:solidFill>
                <a:ea typeface="Calibri"/>
                <a:cs typeface="Times New Roman"/>
              </a:rPr>
              <a:t>,</a:t>
            </a:r>
            <a:br>
              <a:rPr lang="ru-RU" b="1" dirty="0" smtClean="0">
                <a:solidFill>
                  <a:srgbClr val="7030A0"/>
                </a:solidFill>
                <a:ea typeface="Calibri"/>
                <a:cs typeface="Times New Roman"/>
              </a:rPr>
            </a:br>
            <a:r>
              <a:rPr lang="ru-RU" b="1" dirty="0" err="1" smtClean="0">
                <a:solidFill>
                  <a:srgbClr val="7030A0"/>
                </a:solidFill>
                <a:ea typeface="Calibri"/>
                <a:cs typeface="Times New Roman"/>
              </a:rPr>
              <a:t>ГIадангун</a:t>
            </a:r>
            <a:r>
              <a:rPr lang="ru-RU" b="1" dirty="0" smtClean="0">
                <a:solidFill>
                  <a:srgbClr val="7030A0"/>
                </a:solidFill>
                <a:ea typeface="Calibri"/>
                <a:cs typeface="Times New Roman"/>
              </a:rPr>
              <a:t> </a:t>
            </a:r>
            <a:r>
              <a:rPr lang="ru-RU" b="1" dirty="0" err="1" smtClean="0">
                <a:solidFill>
                  <a:srgbClr val="7030A0"/>
                </a:solidFill>
                <a:ea typeface="Calibri"/>
                <a:cs typeface="Times New Roman"/>
              </a:rPr>
              <a:t>мун</a:t>
            </a:r>
            <a:r>
              <a:rPr lang="ru-RU" b="1" dirty="0" smtClean="0">
                <a:solidFill>
                  <a:srgbClr val="7030A0"/>
                </a:solidFill>
                <a:ea typeface="Calibri"/>
                <a:cs typeface="Times New Roman"/>
              </a:rPr>
              <a:t> </a:t>
            </a:r>
            <a:r>
              <a:rPr lang="ru-RU" b="1" dirty="0" err="1" smtClean="0">
                <a:solidFill>
                  <a:srgbClr val="7030A0"/>
                </a:solidFill>
                <a:ea typeface="Calibri"/>
                <a:cs typeface="Times New Roman"/>
              </a:rPr>
              <a:t>хIерен</a:t>
            </a:r>
            <a:r>
              <a:rPr lang="ru-RU" b="1" dirty="0" smtClean="0">
                <a:solidFill>
                  <a:srgbClr val="7030A0"/>
                </a:solidFill>
                <a:ea typeface="Calibri"/>
                <a:cs typeface="Times New Roman"/>
              </a:rPr>
              <a:t> </a:t>
            </a:r>
            <a:r>
              <a:rPr lang="ru-RU" b="1" dirty="0" err="1" smtClean="0">
                <a:solidFill>
                  <a:srgbClr val="7030A0"/>
                </a:solidFill>
                <a:ea typeface="Calibri"/>
                <a:cs typeface="Times New Roman"/>
              </a:rPr>
              <a:t>вукIа</a:t>
            </a:r>
            <a:r>
              <a:rPr lang="ru-RU" b="1" dirty="0" smtClean="0">
                <a:solidFill>
                  <a:srgbClr val="7030A0"/>
                </a:solidFill>
                <a:ea typeface="Calibri"/>
                <a:cs typeface="Times New Roman"/>
              </a:rPr>
              <a:t>,</a:t>
            </a:r>
            <a:br>
              <a:rPr lang="ru-RU" b="1" dirty="0" smtClean="0">
                <a:solidFill>
                  <a:srgbClr val="7030A0"/>
                </a:solidFill>
                <a:ea typeface="Calibri"/>
                <a:cs typeface="Times New Roman"/>
              </a:rPr>
            </a:br>
            <a:r>
              <a:rPr lang="ru-RU" b="1" dirty="0" err="1" smtClean="0">
                <a:solidFill>
                  <a:srgbClr val="7030A0"/>
                </a:solidFill>
                <a:ea typeface="Calibri"/>
                <a:cs typeface="Times New Roman"/>
              </a:rPr>
              <a:t>ХIажатасе</a:t>
            </a:r>
            <a:r>
              <a:rPr lang="ru-RU" b="1" dirty="0" smtClean="0">
                <a:solidFill>
                  <a:srgbClr val="7030A0"/>
                </a:solidFill>
                <a:ea typeface="Calibri"/>
                <a:cs typeface="Times New Roman"/>
              </a:rPr>
              <a:t> </a:t>
            </a:r>
            <a:r>
              <a:rPr lang="ru-RU" b="1" dirty="0" err="1" smtClean="0">
                <a:solidFill>
                  <a:srgbClr val="7030A0"/>
                </a:solidFill>
                <a:ea typeface="Calibri"/>
                <a:cs typeface="Times New Roman"/>
              </a:rPr>
              <a:t>кумек</a:t>
            </a:r>
            <a:r>
              <a:rPr lang="ru-RU" b="1" dirty="0" smtClean="0">
                <a:solidFill>
                  <a:srgbClr val="7030A0"/>
                </a:solidFill>
                <a:ea typeface="Calibri"/>
                <a:cs typeface="Times New Roman"/>
              </a:rPr>
              <a:t> </a:t>
            </a:r>
            <a:r>
              <a:rPr lang="ru-RU" b="1" dirty="0" err="1" smtClean="0">
                <a:solidFill>
                  <a:srgbClr val="7030A0"/>
                </a:solidFill>
                <a:ea typeface="Calibri"/>
                <a:cs typeface="Times New Roman"/>
              </a:rPr>
              <a:t>гьабе</a:t>
            </a:r>
            <a:r>
              <a:rPr lang="ru-RU" b="1" dirty="0" smtClean="0">
                <a:solidFill>
                  <a:srgbClr val="7030A0"/>
                </a:solidFill>
                <a:ea typeface="Calibri"/>
                <a:cs typeface="Times New Roman"/>
              </a:rPr>
              <a:t>,</a:t>
            </a:r>
            <a:br>
              <a:rPr lang="ru-RU" b="1" dirty="0" smtClean="0">
                <a:solidFill>
                  <a:srgbClr val="7030A0"/>
                </a:solidFill>
                <a:ea typeface="Calibri"/>
                <a:cs typeface="Times New Roman"/>
              </a:rPr>
            </a:br>
            <a:r>
              <a:rPr lang="ru-RU" b="1" dirty="0" err="1" smtClean="0">
                <a:solidFill>
                  <a:srgbClr val="7030A0"/>
                </a:solidFill>
                <a:ea typeface="Calibri"/>
                <a:cs typeface="Times New Roman"/>
              </a:rPr>
              <a:t>Квачакъазул</a:t>
            </a:r>
            <a:r>
              <a:rPr lang="ru-RU" b="1" dirty="0" smtClean="0">
                <a:solidFill>
                  <a:srgbClr val="7030A0"/>
                </a:solidFill>
                <a:ea typeface="Calibri"/>
                <a:cs typeface="Times New Roman"/>
              </a:rPr>
              <a:t> </a:t>
            </a:r>
            <a:r>
              <a:rPr lang="ru-RU" b="1" dirty="0" err="1" smtClean="0">
                <a:solidFill>
                  <a:srgbClr val="7030A0"/>
                </a:solidFill>
                <a:ea typeface="Calibri"/>
                <a:cs typeface="Times New Roman"/>
              </a:rPr>
              <a:t>хIурмат</a:t>
            </a:r>
            <a:r>
              <a:rPr lang="ru-RU" b="1" dirty="0" smtClean="0">
                <a:solidFill>
                  <a:srgbClr val="7030A0"/>
                </a:solidFill>
                <a:ea typeface="Calibri"/>
                <a:cs typeface="Times New Roman"/>
              </a:rPr>
              <a:t> </a:t>
            </a:r>
            <a:r>
              <a:rPr lang="ru-RU" b="1" dirty="0" err="1" smtClean="0">
                <a:solidFill>
                  <a:srgbClr val="7030A0"/>
                </a:solidFill>
                <a:ea typeface="Calibri"/>
                <a:cs typeface="Times New Roman"/>
              </a:rPr>
              <a:t>гьабе</a:t>
            </a:r>
            <a:r>
              <a:rPr lang="ru-RU" b="1" dirty="0" smtClean="0">
                <a:solidFill>
                  <a:srgbClr val="7030A0"/>
                </a:solidFill>
                <a:ea typeface="Calibri"/>
                <a:cs typeface="Times New Roman"/>
              </a:rPr>
              <a:t>.</a:t>
            </a:r>
            <a:br>
              <a:rPr lang="ru-RU" b="1" dirty="0" smtClean="0">
                <a:solidFill>
                  <a:srgbClr val="7030A0"/>
                </a:solidFill>
                <a:ea typeface="Calibri"/>
                <a:cs typeface="Times New Roman"/>
              </a:rPr>
            </a:br>
            <a:endParaRPr lang="ru-RU" b="1" dirty="0">
              <a:solidFill>
                <a:srgbClr val="7030A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b="1" dirty="0" smtClean="0"/>
          </a:p>
          <a:p>
            <a:endParaRPr lang="ru-RU" b="1" dirty="0" smtClean="0"/>
          </a:p>
          <a:p>
            <a:endParaRPr lang="ru-RU" b="1" dirty="0" smtClean="0"/>
          </a:p>
          <a:p>
            <a:endParaRPr lang="ru-RU" b="1" dirty="0" smtClean="0"/>
          </a:p>
          <a:p>
            <a:r>
              <a:rPr lang="ru-RU" b="1" dirty="0" smtClean="0">
                <a:solidFill>
                  <a:srgbClr val="FF0000"/>
                </a:solidFill>
              </a:rPr>
              <a:t>Воре </a:t>
            </a:r>
            <a:r>
              <a:rPr lang="ru-RU" b="1" dirty="0" smtClean="0">
                <a:solidFill>
                  <a:srgbClr val="FF0000"/>
                </a:solidFill>
              </a:rPr>
              <a:t>ч1ух1и г1одоб </a:t>
            </a:r>
            <a:r>
              <a:rPr lang="ru-RU" b="1" dirty="0" err="1" smtClean="0">
                <a:solidFill>
                  <a:srgbClr val="FF0000"/>
                </a:solidFill>
              </a:rPr>
              <a:t>рехе</a:t>
            </a:r>
            <a:r>
              <a:rPr lang="ru-RU" b="1" dirty="0" smtClean="0">
                <a:solidFill>
                  <a:srgbClr val="FF0000"/>
                </a:solidFill>
              </a:rPr>
              <a:t>,</a:t>
            </a:r>
            <a:endParaRPr lang="ru-RU" dirty="0" smtClean="0">
              <a:solidFill>
                <a:srgbClr val="FF0000"/>
              </a:solidFill>
            </a:endParaRPr>
          </a:p>
          <a:p>
            <a:r>
              <a:rPr lang="ru-RU" b="1" dirty="0" smtClean="0">
                <a:solidFill>
                  <a:srgbClr val="FF0000"/>
                </a:solidFill>
              </a:rPr>
              <a:t>Г1адамал </a:t>
            </a:r>
            <a:r>
              <a:rPr lang="ru-RU" b="1" dirty="0" err="1" smtClean="0">
                <a:solidFill>
                  <a:srgbClr val="FF0000"/>
                </a:solidFill>
              </a:rPr>
              <a:t>кквезе</a:t>
            </a:r>
            <a:r>
              <a:rPr lang="ru-RU" b="1" dirty="0" smtClean="0">
                <a:solidFill>
                  <a:srgbClr val="FF0000"/>
                </a:solidFill>
              </a:rPr>
              <a:t> </a:t>
            </a:r>
            <a:r>
              <a:rPr lang="ru-RU" b="1" dirty="0" err="1" smtClean="0">
                <a:solidFill>
                  <a:srgbClr val="FF0000"/>
                </a:solidFill>
              </a:rPr>
              <a:t>гьин</a:t>
            </a:r>
            <a:r>
              <a:rPr lang="ru-RU" b="1" dirty="0" smtClean="0">
                <a:solidFill>
                  <a:srgbClr val="FF0000"/>
                </a:solidFill>
              </a:rPr>
              <a:t> </a:t>
            </a:r>
            <a:r>
              <a:rPr lang="ru-RU" b="1" dirty="0" err="1" smtClean="0">
                <a:solidFill>
                  <a:srgbClr val="FF0000"/>
                </a:solidFill>
              </a:rPr>
              <a:t>рехе</a:t>
            </a:r>
            <a:r>
              <a:rPr lang="ru-RU" b="1" dirty="0" smtClean="0">
                <a:solidFill>
                  <a:srgbClr val="FF0000"/>
                </a:solidFill>
              </a:rPr>
              <a:t>,</a:t>
            </a:r>
            <a:endParaRPr lang="ru-RU" dirty="0" smtClean="0">
              <a:solidFill>
                <a:srgbClr val="FF0000"/>
              </a:solidFill>
            </a:endParaRPr>
          </a:p>
          <a:p>
            <a:r>
              <a:rPr lang="ru-RU" b="1" dirty="0" smtClean="0">
                <a:solidFill>
                  <a:srgbClr val="FF0000"/>
                </a:solidFill>
              </a:rPr>
              <a:t>Г1амал  гьит1инавлъун  вук1ун ,</a:t>
            </a:r>
            <a:endParaRPr lang="ru-RU" dirty="0" smtClean="0">
              <a:solidFill>
                <a:srgbClr val="FF0000"/>
              </a:solidFill>
            </a:endParaRPr>
          </a:p>
          <a:p>
            <a:r>
              <a:rPr lang="ru-RU" b="1" dirty="0" err="1" smtClean="0">
                <a:solidFill>
                  <a:srgbClr val="FF0000"/>
                </a:solidFill>
              </a:rPr>
              <a:t>Гьалмагъзабазе</a:t>
            </a:r>
            <a:r>
              <a:rPr lang="ru-RU" b="1" dirty="0" smtClean="0">
                <a:solidFill>
                  <a:srgbClr val="FF0000"/>
                </a:solidFill>
              </a:rPr>
              <a:t>  </a:t>
            </a:r>
            <a:r>
              <a:rPr lang="ru-RU" b="1" dirty="0" err="1" smtClean="0">
                <a:solidFill>
                  <a:srgbClr val="FF0000"/>
                </a:solidFill>
              </a:rPr>
              <a:t>гъин</a:t>
            </a:r>
            <a:r>
              <a:rPr lang="ru-RU" b="1" dirty="0" smtClean="0">
                <a:solidFill>
                  <a:srgbClr val="FF0000"/>
                </a:solidFill>
              </a:rPr>
              <a:t>  </a:t>
            </a:r>
            <a:r>
              <a:rPr lang="ru-RU" b="1" dirty="0" err="1" smtClean="0">
                <a:solidFill>
                  <a:srgbClr val="FF0000"/>
                </a:solidFill>
              </a:rPr>
              <a:t>гьабе</a:t>
            </a:r>
            <a:r>
              <a:rPr lang="ru-RU" dirty="0" smtClean="0">
                <a:solidFill>
                  <a:srgbClr val="FF0000"/>
                </a:solidFill>
              </a:rPr>
              <a:t>.</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Къабих1ал г1адатал г1урдалъ рукъана&amp;quot;(Гамзат, твои произведения воспита..."/>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b="1" dirty="0" smtClean="0"/>
          </a:p>
          <a:p>
            <a:endParaRPr lang="ru-RU" b="1" dirty="0" smtClean="0"/>
          </a:p>
          <a:p>
            <a:endParaRPr lang="ru-RU" b="1" dirty="0" smtClean="0"/>
          </a:p>
          <a:p>
            <a:endParaRPr lang="ru-RU" b="1" dirty="0" smtClean="0"/>
          </a:p>
          <a:p>
            <a:r>
              <a:rPr lang="ru-RU" b="1" dirty="0" err="1" smtClean="0">
                <a:solidFill>
                  <a:schemeClr val="accent1">
                    <a:lumMod val="50000"/>
                  </a:schemeClr>
                </a:solidFill>
              </a:rPr>
              <a:t>Цин</a:t>
            </a:r>
            <a:r>
              <a:rPr lang="ru-RU" b="1" dirty="0" smtClean="0">
                <a:solidFill>
                  <a:schemeClr val="accent1">
                    <a:lumMod val="50000"/>
                  </a:schemeClr>
                </a:solidFill>
              </a:rPr>
              <a:t> </a:t>
            </a:r>
            <a:r>
              <a:rPr lang="ru-RU" b="1" dirty="0" err="1" smtClean="0">
                <a:solidFill>
                  <a:schemeClr val="accent1">
                    <a:lumMod val="50000"/>
                  </a:schemeClr>
                </a:solidFill>
              </a:rPr>
              <a:t>цебе</a:t>
            </a:r>
            <a:r>
              <a:rPr lang="ru-RU" b="1" dirty="0" smtClean="0">
                <a:solidFill>
                  <a:schemeClr val="accent1">
                    <a:lumMod val="50000"/>
                  </a:schemeClr>
                </a:solidFill>
              </a:rPr>
              <a:t>  г1узру  лъач1ого , </a:t>
            </a:r>
            <a:endParaRPr lang="ru-RU" dirty="0" smtClean="0">
              <a:solidFill>
                <a:schemeClr val="accent1">
                  <a:lumMod val="50000"/>
                </a:schemeClr>
              </a:solidFill>
            </a:endParaRPr>
          </a:p>
          <a:p>
            <a:r>
              <a:rPr lang="ru-RU" b="1" dirty="0" err="1" smtClean="0">
                <a:solidFill>
                  <a:schemeClr val="accent1">
                    <a:lumMod val="50000"/>
                  </a:schemeClr>
                </a:solidFill>
              </a:rPr>
              <a:t>Лъиданиги</a:t>
            </a:r>
            <a:r>
              <a:rPr lang="ru-RU" b="1" dirty="0" smtClean="0">
                <a:solidFill>
                  <a:schemeClr val="accent1">
                    <a:lumMod val="50000"/>
                  </a:schemeClr>
                </a:solidFill>
              </a:rPr>
              <a:t>  г1айб ч1ваге,</a:t>
            </a:r>
            <a:endParaRPr lang="ru-RU" dirty="0" smtClean="0">
              <a:solidFill>
                <a:schemeClr val="accent1">
                  <a:lumMod val="50000"/>
                </a:schemeClr>
              </a:solidFill>
            </a:endParaRPr>
          </a:p>
          <a:p>
            <a:r>
              <a:rPr lang="ru-RU" b="1" dirty="0" smtClean="0">
                <a:solidFill>
                  <a:schemeClr val="accent1">
                    <a:lumMod val="50000"/>
                  </a:schemeClr>
                </a:solidFill>
              </a:rPr>
              <a:t>Г1адамаздаса </a:t>
            </a:r>
            <a:r>
              <a:rPr lang="ru-RU" b="1" dirty="0" err="1" smtClean="0">
                <a:solidFill>
                  <a:schemeClr val="accent1">
                    <a:lumMod val="50000"/>
                  </a:schemeClr>
                </a:solidFill>
              </a:rPr>
              <a:t>ничаб</a:t>
            </a:r>
            <a:r>
              <a:rPr lang="ru-RU" b="1" dirty="0" smtClean="0">
                <a:solidFill>
                  <a:schemeClr val="accent1">
                    <a:lumMod val="50000"/>
                  </a:schemeClr>
                </a:solidFill>
              </a:rPr>
              <a:t> </a:t>
            </a:r>
            <a:r>
              <a:rPr lang="ru-RU" b="1" dirty="0" err="1" smtClean="0">
                <a:solidFill>
                  <a:schemeClr val="accent1">
                    <a:lumMod val="50000"/>
                  </a:schemeClr>
                </a:solidFill>
              </a:rPr>
              <a:t>жо</a:t>
            </a:r>
            <a:r>
              <a:rPr lang="ru-RU" b="1" dirty="0" smtClean="0">
                <a:solidFill>
                  <a:schemeClr val="accent1">
                    <a:lumMod val="50000"/>
                  </a:schemeClr>
                </a:solidFill>
              </a:rPr>
              <a:t> </a:t>
            </a:r>
            <a:endParaRPr lang="ru-RU" dirty="0" smtClean="0">
              <a:solidFill>
                <a:schemeClr val="accent1">
                  <a:lumMod val="50000"/>
                </a:schemeClr>
              </a:solidFill>
            </a:endParaRPr>
          </a:p>
          <a:p>
            <a:r>
              <a:rPr lang="ru-RU" b="1" dirty="0" err="1" smtClean="0">
                <a:solidFill>
                  <a:schemeClr val="accent1">
                    <a:lumMod val="50000"/>
                  </a:schemeClr>
                </a:solidFill>
              </a:rPr>
              <a:t>Чи</a:t>
            </a:r>
            <a:r>
              <a:rPr lang="ru-RU" b="1" dirty="0" smtClean="0">
                <a:solidFill>
                  <a:schemeClr val="accent1">
                    <a:lumMod val="50000"/>
                  </a:schemeClr>
                </a:solidFill>
              </a:rPr>
              <a:t>  гьеч1елъубги </a:t>
            </a:r>
            <a:r>
              <a:rPr lang="ru-RU" b="1" dirty="0" err="1" smtClean="0">
                <a:solidFill>
                  <a:schemeClr val="accent1">
                    <a:lumMod val="50000"/>
                  </a:schemeClr>
                </a:solidFill>
              </a:rPr>
              <a:t>гьабуге</a:t>
            </a:r>
            <a:r>
              <a:rPr lang="ru-RU" b="1" dirty="0" smtClean="0">
                <a:solidFill>
                  <a:schemeClr val="accent1">
                    <a:lumMod val="50000"/>
                  </a:schemeClr>
                </a:solidFill>
              </a:rPr>
              <a:t>. </a:t>
            </a:r>
            <a:endParaRPr lang="ru-RU" dirty="0" smtClean="0">
              <a:solidFill>
                <a:schemeClr val="accent1">
                  <a:lumMod val="50000"/>
                </a:schemeClr>
              </a:solidFill>
            </a:endParaRP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b="1" dirty="0" smtClean="0"/>
          </a:p>
          <a:p>
            <a:endParaRPr lang="ru-RU" b="1" dirty="0" smtClean="0"/>
          </a:p>
          <a:p>
            <a:endParaRPr lang="ru-RU" b="1" dirty="0" smtClean="0"/>
          </a:p>
          <a:p>
            <a:r>
              <a:rPr lang="ru-RU" b="1" dirty="0" smtClean="0">
                <a:solidFill>
                  <a:srgbClr val="C00000"/>
                </a:solidFill>
              </a:rPr>
              <a:t>    Киг1ан </a:t>
            </a:r>
            <a:r>
              <a:rPr lang="ru-RU" b="1" dirty="0" err="1" smtClean="0">
                <a:solidFill>
                  <a:srgbClr val="C00000"/>
                </a:solidFill>
              </a:rPr>
              <a:t>уяб</a:t>
            </a:r>
            <a:r>
              <a:rPr lang="ru-RU" b="1" dirty="0" smtClean="0">
                <a:solidFill>
                  <a:srgbClr val="C00000"/>
                </a:solidFill>
              </a:rPr>
              <a:t> бук1аниги ,</a:t>
            </a:r>
            <a:endParaRPr lang="ru-RU" dirty="0" smtClean="0">
              <a:solidFill>
                <a:srgbClr val="C00000"/>
              </a:solidFill>
            </a:endParaRPr>
          </a:p>
          <a:p>
            <a:r>
              <a:rPr lang="ru-RU" b="1" dirty="0" smtClean="0">
                <a:solidFill>
                  <a:srgbClr val="C00000"/>
                </a:solidFill>
              </a:rPr>
              <a:t>    </a:t>
            </a:r>
            <a:r>
              <a:rPr lang="ru-RU" b="1" dirty="0" err="1" smtClean="0">
                <a:solidFill>
                  <a:srgbClr val="C00000"/>
                </a:solidFill>
              </a:rPr>
              <a:t>Мунго</a:t>
            </a:r>
            <a:r>
              <a:rPr lang="ru-RU" b="1" dirty="0" smtClean="0">
                <a:solidFill>
                  <a:srgbClr val="C00000"/>
                </a:solidFill>
              </a:rPr>
              <a:t> </a:t>
            </a:r>
            <a:r>
              <a:rPr lang="ru-RU" b="1" dirty="0" err="1" smtClean="0">
                <a:solidFill>
                  <a:srgbClr val="C00000"/>
                </a:solidFill>
              </a:rPr>
              <a:t>дуцаго</a:t>
            </a:r>
            <a:r>
              <a:rPr lang="ru-RU" b="1" dirty="0" smtClean="0">
                <a:solidFill>
                  <a:srgbClr val="C00000"/>
                </a:solidFill>
              </a:rPr>
              <a:t> </a:t>
            </a:r>
            <a:r>
              <a:rPr lang="ru-RU" b="1" dirty="0" err="1" smtClean="0">
                <a:solidFill>
                  <a:srgbClr val="C00000"/>
                </a:solidFill>
              </a:rPr>
              <a:t>веццуге</a:t>
            </a:r>
            <a:r>
              <a:rPr lang="ru-RU" b="1" dirty="0" smtClean="0">
                <a:solidFill>
                  <a:srgbClr val="C00000"/>
                </a:solidFill>
              </a:rPr>
              <a:t>,</a:t>
            </a:r>
            <a:endParaRPr lang="ru-RU" dirty="0" smtClean="0">
              <a:solidFill>
                <a:srgbClr val="C00000"/>
              </a:solidFill>
            </a:endParaRPr>
          </a:p>
          <a:p>
            <a:r>
              <a:rPr lang="ru-RU" b="1" dirty="0" smtClean="0">
                <a:solidFill>
                  <a:srgbClr val="C00000"/>
                </a:solidFill>
              </a:rPr>
              <a:t>    «</a:t>
            </a:r>
            <a:r>
              <a:rPr lang="ru-RU" b="1" dirty="0" err="1" smtClean="0">
                <a:solidFill>
                  <a:srgbClr val="C00000"/>
                </a:solidFill>
              </a:rPr>
              <a:t>Дун</a:t>
            </a:r>
            <a:r>
              <a:rPr lang="ru-RU" b="1" dirty="0" smtClean="0">
                <a:solidFill>
                  <a:srgbClr val="C00000"/>
                </a:solidFill>
              </a:rPr>
              <a:t>», «</a:t>
            </a:r>
            <a:r>
              <a:rPr lang="ru-RU" b="1" dirty="0" err="1" smtClean="0">
                <a:solidFill>
                  <a:srgbClr val="C00000"/>
                </a:solidFill>
              </a:rPr>
              <a:t>дие</a:t>
            </a:r>
            <a:r>
              <a:rPr lang="ru-RU" b="1" dirty="0" smtClean="0">
                <a:solidFill>
                  <a:srgbClr val="C00000"/>
                </a:solidFill>
              </a:rPr>
              <a:t>», «</a:t>
            </a:r>
            <a:r>
              <a:rPr lang="ru-RU" b="1" dirty="0" err="1" smtClean="0">
                <a:solidFill>
                  <a:srgbClr val="C00000"/>
                </a:solidFill>
              </a:rPr>
              <a:t>дир</a:t>
            </a:r>
            <a:r>
              <a:rPr lang="ru-RU" b="1" dirty="0" smtClean="0">
                <a:solidFill>
                  <a:srgbClr val="C00000"/>
                </a:solidFill>
              </a:rPr>
              <a:t>», </a:t>
            </a:r>
            <a:r>
              <a:rPr lang="ru-RU" b="1" dirty="0" smtClean="0">
                <a:solidFill>
                  <a:srgbClr val="C00000"/>
                </a:solidFill>
              </a:rPr>
              <a:t>    «</a:t>
            </a:r>
            <a:r>
              <a:rPr lang="ru-RU" b="1" dirty="0" err="1" smtClean="0">
                <a:solidFill>
                  <a:srgbClr val="C00000"/>
                </a:solidFill>
              </a:rPr>
              <a:t>дицайилан</a:t>
            </a:r>
            <a:r>
              <a:rPr lang="ru-RU" b="1" dirty="0" smtClean="0">
                <a:solidFill>
                  <a:srgbClr val="C00000"/>
                </a:solidFill>
              </a:rPr>
              <a:t>»</a:t>
            </a:r>
            <a:endParaRPr lang="ru-RU" dirty="0" smtClean="0">
              <a:solidFill>
                <a:srgbClr val="C00000"/>
              </a:solidFill>
            </a:endParaRPr>
          </a:p>
          <a:p>
            <a:r>
              <a:rPr lang="ru-RU" b="1" dirty="0" smtClean="0">
                <a:solidFill>
                  <a:srgbClr val="C00000"/>
                </a:solidFill>
              </a:rPr>
              <a:t>    Ц1ек1ал </a:t>
            </a:r>
            <a:r>
              <a:rPr lang="ru-RU" b="1" dirty="0" smtClean="0">
                <a:solidFill>
                  <a:srgbClr val="C00000"/>
                </a:solidFill>
              </a:rPr>
              <a:t>раг1аби </a:t>
            </a:r>
            <a:r>
              <a:rPr lang="ru-RU" b="1" dirty="0" err="1" smtClean="0">
                <a:solidFill>
                  <a:srgbClr val="C00000"/>
                </a:solidFill>
              </a:rPr>
              <a:t>рицунге</a:t>
            </a:r>
            <a:r>
              <a:rPr lang="ru-RU" b="1" dirty="0" smtClean="0">
                <a:solidFill>
                  <a:srgbClr val="C00000"/>
                </a:solidFill>
              </a:rPr>
              <a:t>.</a:t>
            </a:r>
            <a:endParaRPr lang="ru-RU" dirty="0">
              <a:solidFill>
                <a:srgbClr val="C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smtClean="0">
              <a:ea typeface="Calibri"/>
              <a:cs typeface="Times New Roman"/>
            </a:endParaRPr>
          </a:p>
          <a:p>
            <a:endParaRPr lang="ru-RU" dirty="0" smtClean="0">
              <a:ea typeface="Calibri"/>
              <a:cs typeface="Times New Roman"/>
            </a:endParaRPr>
          </a:p>
          <a:p>
            <a:endParaRPr lang="ru-RU" dirty="0" smtClean="0">
              <a:ea typeface="Calibri"/>
              <a:cs typeface="Times New Roman"/>
            </a:endParaRPr>
          </a:p>
          <a:p>
            <a:pPr algn="ctr"/>
            <a:r>
              <a:rPr lang="ru-RU" b="1" dirty="0" err="1" smtClean="0">
                <a:solidFill>
                  <a:srgbClr val="002060"/>
                </a:solidFill>
                <a:ea typeface="Calibri"/>
                <a:cs typeface="Times New Roman"/>
              </a:rPr>
              <a:t>Дургун</a:t>
            </a:r>
            <a:r>
              <a:rPr lang="ru-RU" b="1" dirty="0" smtClean="0">
                <a:solidFill>
                  <a:srgbClr val="002060"/>
                </a:solidFill>
                <a:ea typeface="Calibri"/>
                <a:cs typeface="Times New Roman"/>
              </a:rPr>
              <a:t> </a:t>
            </a:r>
            <a:r>
              <a:rPr lang="ru-RU" b="1" dirty="0" err="1" smtClean="0">
                <a:solidFill>
                  <a:srgbClr val="002060"/>
                </a:solidFill>
                <a:ea typeface="Calibri"/>
                <a:cs typeface="Times New Roman"/>
              </a:rPr>
              <a:t>ракI</a:t>
            </a:r>
            <a:r>
              <a:rPr lang="ru-RU" b="1" dirty="0" smtClean="0">
                <a:solidFill>
                  <a:srgbClr val="002060"/>
                </a:solidFill>
                <a:ea typeface="Calibri"/>
                <a:cs typeface="Times New Roman"/>
              </a:rPr>
              <a:t> </a:t>
            </a:r>
            <a:r>
              <a:rPr lang="ru-RU" b="1" dirty="0" err="1" smtClean="0">
                <a:solidFill>
                  <a:srgbClr val="002060"/>
                </a:solidFill>
                <a:ea typeface="Calibri"/>
                <a:cs typeface="Times New Roman"/>
              </a:rPr>
              <a:t>сукIарав</a:t>
            </a:r>
            <a:r>
              <a:rPr lang="ru-RU" b="1" dirty="0" smtClean="0">
                <a:solidFill>
                  <a:srgbClr val="002060"/>
                </a:solidFill>
                <a:ea typeface="Calibri"/>
                <a:cs typeface="Times New Roman"/>
              </a:rPr>
              <a:t> </a:t>
            </a:r>
            <a:r>
              <a:rPr lang="ru-RU" b="1" dirty="0" err="1" smtClean="0">
                <a:solidFill>
                  <a:srgbClr val="002060"/>
                </a:solidFill>
                <a:ea typeface="Calibri"/>
                <a:cs typeface="Times New Roman"/>
              </a:rPr>
              <a:t>гьалмагъ</a:t>
            </a:r>
            <a:r>
              <a:rPr lang="ru-RU" b="1" dirty="0" smtClean="0">
                <a:solidFill>
                  <a:srgbClr val="002060"/>
                </a:solidFill>
                <a:ea typeface="Calibri"/>
                <a:cs typeface="Times New Roman"/>
              </a:rPr>
              <a:t>,</a:t>
            </a:r>
            <a:br>
              <a:rPr lang="ru-RU" b="1" dirty="0" smtClean="0">
                <a:solidFill>
                  <a:srgbClr val="002060"/>
                </a:solidFill>
                <a:ea typeface="Calibri"/>
                <a:cs typeface="Times New Roman"/>
              </a:rPr>
            </a:br>
            <a:r>
              <a:rPr lang="ru-RU" b="1" dirty="0" smtClean="0">
                <a:solidFill>
                  <a:srgbClr val="002060"/>
                </a:solidFill>
                <a:ea typeface="Calibri"/>
                <a:cs typeface="Times New Roman"/>
              </a:rPr>
              <a:t>Салам </a:t>
            </a:r>
            <a:r>
              <a:rPr lang="ru-RU" b="1" dirty="0" err="1" smtClean="0">
                <a:solidFill>
                  <a:srgbClr val="002060"/>
                </a:solidFill>
                <a:ea typeface="Calibri"/>
                <a:cs typeface="Times New Roman"/>
              </a:rPr>
              <a:t>кьун</a:t>
            </a:r>
            <a:r>
              <a:rPr lang="ru-RU" b="1" dirty="0" smtClean="0">
                <a:solidFill>
                  <a:srgbClr val="002060"/>
                </a:solidFill>
                <a:ea typeface="Calibri"/>
                <a:cs typeface="Times New Roman"/>
              </a:rPr>
              <a:t>, </a:t>
            </a:r>
            <a:r>
              <a:rPr lang="ru-RU" b="1" dirty="0" err="1" smtClean="0">
                <a:solidFill>
                  <a:srgbClr val="002060"/>
                </a:solidFill>
                <a:ea typeface="Calibri"/>
                <a:cs typeface="Times New Roman"/>
              </a:rPr>
              <a:t>нечезе</a:t>
            </a:r>
            <a:r>
              <a:rPr lang="ru-RU" b="1" dirty="0" smtClean="0">
                <a:solidFill>
                  <a:srgbClr val="002060"/>
                </a:solidFill>
                <a:ea typeface="Calibri"/>
                <a:cs typeface="Times New Roman"/>
              </a:rPr>
              <a:t> </a:t>
            </a:r>
            <a:r>
              <a:rPr lang="ru-RU" b="1" dirty="0" err="1" smtClean="0">
                <a:solidFill>
                  <a:srgbClr val="002060"/>
                </a:solidFill>
                <a:ea typeface="Calibri"/>
                <a:cs typeface="Times New Roman"/>
              </a:rPr>
              <a:t>гьаве</a:t>
            </a:r>
            <a:r>
              <a:rPr lang="ru-RU" b="1" dirty="0" smtClean="0">
                <a:solidFill>
                  <a:srgbClr val="002060"/>
                </a:solidFill>
                <a:ea typeface="Calibri"/>
                <a:cs typeface="Times New Roman"/>
              </a:rPr>
              <a:t>,</a:t>
            </a:r>
            <a:br>
              <a:rPr lang="ru-RU" b="1" dirty="0" smtClean="0">
                <a:solidFill>
                  <a:srgbClr val="002060"/>
                </a:solidFill>
                <a:ea typeface="Calibri"/>
                <a:cs typeface="Times New Roman"/>
              </a:rPr>
            </a:br>
            <a:r>
              <a:rPr lang="ru-RU" b="1" dirty="0" err="1" smtClean="0">
                <a:solidFill>
                  <a:srgbClr val="002060"/>
                </a:solidFill>
                <a:ea typeface="Calibri"/>
                <a:cs typeface="Times New Roman"/>
              </a:rPr>
              <a:t>Ццин</a:t>
            </a:r>
            <a:r>
              <a:rPr lang="ru-RU" b="1" dirty="0" smtClean="0">
                <a:solidFill>
                  <a:srgbClr val="002060"/>
                </a:solidFill>
                <a:ea typeface="Calibri"/>
                <a:cs typeface="Times New Roman"/>
              </a:rPr>
              <a:t> </a:t>
            </a:r>
            <a:r>
              <a:rPr lang="ru-RU" b="1" dirty="0" err="1" smtClean="0">
                <a:solidFill>
                  <a:srgbClr val="002060"/>
                </a:solidFill>
                <a:ea typeface="Calibri"/>
                <a:cs typeface="Times New Roman"/>
              </a:rPr>
              <a:t>бахъун</a:t>
            </a:r>
            <a:r>
              <a:rPr lang="ru-RU" b="1" dirty="0" smtClean="0">
                <a:solidFill>
                  <a:srgbClr val="002060"/>
                </a:solidFill>
                <a:ea typeface="Calibri"/>
                <a:cs typeface="Times New Roman"/>
              </a:rPr>
              <a:t>, </a:t>
            </a:r>
            <a:r>
              <a:rPr lang="ru-RU" b="1" dirty="0" err="1" smtClean="0">
                <a:solidFill>
                  <a:srgbClr val="002060"/>
                </a:solidFill>
                <a:ea typeface="Calibri"/>
                <a:cs typeface="Times New Roman"/>
              </a:rPr>
              <a:t>дулъ</a:t>
            </a:r>
            <a:r>
              <a:rPr lang="ru-RU" b="1" dirty="0" smtClean="0">
                <a:solidFill>
                  <a:srgbClr val="002060"/>
                </a:solidFill>
                <a:ea typeface="Calibri"/>
                <a:cs typeface="Times New Roman"/>
              </a:rPr>
              <a:t> </a:t>
            </a:r>
            <a:r>
              <a:rPr lang="ru-RU" b="1" dirty="0" err="1" smtClean="0">
                <a:solidFill>
                  <a:srgbClr val="002060"/>
                </a:solidFill>
                <a:ea typeface="Calibri"/>
                <a:cs typeface="Times New Roman"/>
              </a:rPr>
              <a:t>ригъаразда</a:t>
            </a:r>
            <a:r>
              <a:rPr lang="ru-RU" b="1" dirty="0" smtClean="0">
                <a:solidFill>
                  <a:srgbClr val="002060"/>
                </a:solidFill>
                <a:ea typeface="Calibri"/>
                <a:cs typeface="Times New Roman"/>
              </a:rPr>
              <a:t/>
            </a:r>
            <a:br>
              <a:rPr lang="ru-RU" b="1" dirty="0" smtClean="0">
                <a:solidFill>
                  <a:srgbClr val="002060"/>
                </a:solidFill>
                <a:ea typeface="Calibri"/>
                <a:cs typeface="Times New Roman"/>
              </a:rPr>
            </a:br>
            <a:r>
              <a:rPr lang="ru-RU" b="1" dirty="0" err="1" smtClean="0">
                <a:solidFill>
                  <a:srgbClr val="002060"/>
                </a:solidFill>
                <a:ea typeface="Calibri"/>
                <a:cs typeface="Times New Roman"/>
              </a:rPr>
              <a:t>Гъоркье-тIаде</a:t>
            </a:r>
            <a:r>
              <a:rPr lang="ru-RU" b="1" dirty="0" smtClean="0">
                <a:solidFill>
                  <a:srgbClr val="002060"/>
                </a:solidFill>
                <a:ea typeface="Calibri"/>
                <a:cs typeface="Times New Roman"/>
              </a:rPr>
              <a:t> </a:t>
            </a:r>
            <a:r>
              <a:rPr lang="ru-RU" b="1" dirty="0" err="1" smtClean="0">
                <a:solidFill>
                  <a:srgbClr val="002060"/>
                </a:solidFill>
                <a:ea typeface="Calibri"/>
                <a:cs typeface="Times New Roman"/>
              </a:rPr>
              <a:t>ваккун</a:t>
            </a:r>
            <a:r>
              <a:rPr lang="ru-RU" b="1" dirty="0" smtClean="0">
                <a:solidFill>
                  <a:srgbClr val="002060"/>
                </a:solidFill>
                <a:ea typeface="Calibri"/>
                <a:cs typeface="Times New Roman"/>
              </a:rPr>
              <a:t> </a:t>
            </a:r>
            <a:r>
              <a:rPr lang="ru-RU" b="1" dirty="0" err="1" smtClean="0">
                <a:solidFill>
                  <a:srgbClr val="002060"/>
                </a:solidFill>
                <a:ea typeface="Calibri"/>
                <a:cs typeface="Times New Roman"/>
              </a:rPr>
              <a:t>кIалъай</a:t>
            </a:r>
            <a:r>
              <a:rPr lang="ru-RU" b="1" dirty="0" smtClean="0">
                <a:solidFill>
                  <a:srgbClr val="002060"/>
                </a:solidFill>
                <a:ea typeface="Calibri"/>
                <a:cs typeface="Times New Roman"/>
              </a:rPr>
              <a:t>.</a:t>
            </a:r>
            <a:r>
              <a:rPr lang="ru-RU" b="1" dirty="0" smtClean="0">
                <a:ea typeface="Calibri"/>
                <a:cs typeface="Times New Roman"/>
              </a:rPr>
              <a:t/>
            </a:r>
            <a:br>
              <a:rPr lang="ru-RU" b="1" dirty="0" smtClean="0">
                <a:ea typeface="Calibri"/>
                <a:cs typeface="Times New Roman"/>
              </a:rPr>
            </a:br>
            <a:endParaRPr lang="ru-RU"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755576" y="1196752"/>
            <a:ext cx="8183880" cy="4187952"/>
          </a:xfrm>
        </p:spPr>
        <p:txBody>
          <a:bodyPr/>
          <a:lstStyle/>
          <a:p>
            <a:endParaRPr lang="ru-RU" dirty="0" smtClean="0">
              <a:ea typeface="Calibri"/>
              <a:cs typeface="Times New Roman"/>
            </a:endParaRPr>
          </a:p>
          <a:p>
            <a:pPr algn="ctr">
              <a:buNone/>
            </a:pPr>
            <a:r>
              <a:rPr lang="ru-RU" b="1" dirty="0" err="1" smtClean="0">
                <a:solidFill>
                  <a:schemeClr val="accent4">
                    <a:lumMod val="50000"/>
                  </a:schemeClr>
                </a:solidFill>
                <a:ea typeface="Calibri"/>
                <a:cs typeface="Times New Roman"/>
              </a:rPr>
              <a:t>Адаб</a:t>
            </a:r>
            <a:r>
              <a:rPr lang="ru-RU" b="1" dirty="0" smtClean="0">
                <a:solidFill>
                  <a:schemeClr val="accent4">
                    <a:lumMod val="50000"/>
                  </a:schemeClr>
                </a:solidFill>
                <a:ea typeface="Calibri"/>
                <a:cs typeface="Times New Roman"/>
              </a:rPr>
              <a:t> </a:t>
            </a:r>
            <a:r>
              <a:rPr lang="ru-RU" b="1" dirty="0" err="1" smtClean="0">
                <a:solidFill>
                  <a:schemeClr val="accent4">
                    <a:lumMod val="50000"/>
                  </a:schemeClr>
                </a:solidFill>
                <a:ea typeface="Calibri"/>
                <a:cs typeface="Times New Roman"/>
              </a:rPr>
              <a:t>буго</a:t>
            </a:r>
            <a:r>
              <a:rPr lang="ru-RU" b="1" dirty="0" smtClean="0">
                <a:solidFill>
                  <a:schemeClr val="accent4">
                    <a:lumMod val="50000"/>
                  </a:schemeClr>
                </a:solidFill>
                <a:ea typeface="Calibri"/>
                <a:cs typeface="Times New Roman"/>
              </a:rPr>
              <a:t> </a:t>
            </a:r>
            <a:r>
              <a:rPr lang="ru-RU" b="1" dirty="0" err="1" smtClean="0">
                <a:solidFill>
                  <a:schemeClr val="accent4">
                    <a:lumMod val="50000"/>
                  </a:schemeClr>
                </a:solidFill>
                <a:ea typeface="Calibri"/>
                <a:cs typeface="Times New Roman"/>
              </a:rPr>
              <a:t>гIадамасул</a:t>
            </a:r>
            <a:r>
              <a:rPr lang="ru-RU" b="1" dirty="0" smtClean="0">
                <a:solidFill>
                  <a:schemeClr val="accent4">
                    <a:lumMod val="50000"/>
                  </a:schemeClr>
                </a:solidFill>
                <a:ea typeface="Calibri"/>
                <a:cs typeface="Times New Roman"/>
              </a:rPr>
              <a:t/>
            </a:r>
            <a:br>
              <a:rPr lang="ru-RU" b="1" dirty="0" smtClean="0">
                <a:solidFill>
                  <a:schemeClr val="accent4">
                    <a:lumMod val="50000"/>
                  </a:schemeClr>
                </a:solidFill>
                <a:ea typeface="Calibri"/>
                <a:cs typeface="Times New Roman"/>
              </a:rPr>
            </a:br>
            <a:r>
              <a:rPr lang="ru-RU" b="1" dirty="0" err="1" smtClean="0">
                <a:solidFill>
                  <a:schemeClr val="accent4">
                    <a:lumMod val="50000"/>
                  </a:schemeClr>
                </a:solidFill>
                <a:ea typeface="Calibri"/>
                <a:cs typeface="Times New Roman"/>
              </a:rPr>
              <a:t>ГIумру</a:t>
            </a:r>
            <a:r>
              <a:rPr lang="ru-RU" b="1" dirty="0" smtClean="0">
                <a:solidFill>
                  <a:schemeClr val="accent4">
                    <a:lumMod val="50000"/>
                  </a:schemeClr>
                </a:solidFill>
                <a:ea typeface="Calibri"/>
                <a:cs typeface="Times New Roman"/>
              </a:rPr>
              <a:t> </a:t>
            </a:r>
            <a:r>
              <a:rPr lang="ru-RU" b="1" dirty="0" err="1" smtClean="0">
                <a:solidFill>
                  <a:schemeClr val="accent4">
                    <a:lumMod val="50000"/>
                  </a:schemeClr>
                </a:solidFill>
                <a:ea typeface="Calibri"/>
                <a:cs typeface="Times New Roman"/>
              </a:rPr>
              <a:t>берцин</a:t>
            </a:r>
            <a:r>
              <a:rPr lang="ru-RU" b="1" dirty="0" smtClean="0">
                <a:solidFill>
                  <a:schemeClr val="accent4">
                    <a:lumMod val="50000"/>
                  </a:schemeClr>
                </a:solidFill>
                <a:ea typeface="Calibri"/>
                <a:cs typeface="Times New Roman"/>
              </a:rPr>
              <a:t> </a:t>
            </a:r>
            <a:r>
              <a:rPr lang="ru-RU" b="1" dirty="0" err="1" smtClean="0">
                <a:solidFill>
                  <a:schemeClr val="accent4">
                    <a:lumMod val="50000"/>
                  </a:schemeClr>
                </a:solidFill>
                <a:ea typeface="Calibri"/>
                <a:cs typeface="Times New Roman"/>
              </a:rPr>
              <a:t>гьабулеб</a:t>
            </a:r>
            <a:r>
              <a:rPr lang="ru-RU" b="1" dirty="0" smtClean="0">
                <a:solidFill>
                  <a:schemeClr val="accent4">
                    <a:lumMod val="50000"/>
                  </a:schemeClr>
                </a:solidFill>
                <a:ea typeface="Calibri"/>
                <a:cs typeface="Times New Roman"/>
              </a:rPr>
              <a:t> </a:t>
            </a:r>
            <a:r>
              <a:rPr lang="ru-RU" b="1" dirty="0" err="1" smtClean="0">
                <a:solidFill>
                  <a:schemeClr val="accent4">
                    <a:lumMod val="50000"/>
                  </a:schemeClr>
                </a:solidFill>
                <a:ea typeface="Calibri"/>
                <a:cs typeface="Times New Roman"/>
              </a:rPr>
              <a:t>жо</a:t>
            </a:r>
            <a:r>
              <a:rPr lang="ru-RU" b="1" dirty="0" smtClean="0">
                <a:solidFill>
                  <a:schemeClr val="accent4">
                    <a:lumMod val="50000"/>
                  </a:schemeClr>
                </a:solidFill>
                <a:ea typeface="Calibri"/>
                <a:cs typeface="Times New Roman"/>
              </a:rPr>
              <a:t>,</a:t>
            </a:r>
            <a:br>
              <a:rPr lang="ru-RU" b="1" dirty="0" smtClean="0">
                <a:solidFill>
                  <a:schemeClr val="accent4">
                    <a:lumMod val="50000"/>
                  </a:schemeClr>
                </a:solidFill>
                <a:ea typeface="Calibri"/>
                <a:cs typeface="Times New Roman"/>
              </a:rPr>
            </a:br>
            <a:r>
              <a:rPr lang="ru-RU" b="1" dirty="0" err="1" smtClean="0">
                <a:solidFill>
                  <a:schemeClr val="accent4">
                    <a:lumMod val="50000"/>
                  </a:schemeClr>
                </a:solidFill>
                <a:ea typeface="Calibri"/>
                <a:cs typeface="Times New Roman"/>
              </a:rPr>
              <a:t>Живго</a:t>
            </a:r>
            <a:r>
              <a:rPr lang="ru-RU" b="1" dirty="0" smtClean="0">
                <a:solidFill>
                  <a:schemeClr val="accent4">
                    <a:lumMod val="50000"/>
                  </a:schemeClr>
                </a:solidFill>
                <a:ea typeface="Calibri"/>
                <a:cs typeface="Times New Roman"/>
              </a:rPr>
              <a:t> </a:t>
            </a:r>
            <a:r>
              <a:rPr lang="ru-RU" b="1" dirty="0" err="1" smtClean="0">
                <a:solidFill>
                  <a:schemeClr val="accent4">
                    <a:lumMod val="50000"/>
                  </a:schemeClr>
                </a:solidFill>
                <a:ea typeface="Calibri"/>
                <a:cs typeface="Times New Roman"/>
              </a:rPr>
              <a:t>вахчун</a:t>
            </a:r>
            <a:r>
              <a:rPr lang="ru-RU" b="1" dirty="0" smtClean="0">
                <a:solidFill>
                  <a:schemeClr val="accent4">
                    <a:lumMod val="50000"/>
                  </a:schemeClr>
                </a:solidFill>
                <a:ea typeface="Calibri"/>
                <a:cs typeface="Times New Roman"/>
              </a:rPr>
              <a:t> </a:t>
            </a:r>
            <a:r>
              <a:rPr lang="ru-RU" b="1" dirty="0" err="1" smtClean="0">
                <a:solidFill>
                  <a:schemeClr val="accent4">
                    <a:lumMod val="50000"/>
                  </a:schemeClr>
                </a:solidFill>
                <a:ea typeface="Calibri"/>
                <a:cs typeface="Times New Roman"/>
              </a:rPr>
              <a:t>вукIаниги</a:t>
            </a:r>
            <a:r>
              <a:rPr lang="ru-RU" b="1" dirty="0" smtClean="0">
                <a:solidFill>
                  <a:schemeClr val="accent4">
                    <a:lumMod val="50000"/>
                  </a:schemeClr>
                </a:solidFill>
                <a:ea typeface="Calibri"/>
                <a:cs typeface="Times New Roman"/>
              </a:rPr>
              <a:t>,</a:t>
            </a:r>
            <a:br>
              <a:rPr lang="ru-RU" b="1" dirty="0" smtClean="0">
                <a:solidFill>
                  <a:schemeClr val="accent4">
                    <a:lumMod val="50000"/>
                  </a:schemeClr>
                </a:solidFill>
                <a:ea typeface="Calibri"/>
                <a:cs typeface="Times New Roman"/>
              </a:rPr>
            </a:br>
            <a:r>
              <a:rPr lang="ru-RU" b="1" dirty="0" err="1" smtClean="0">
                <a:solidFill>
                  <a:schemeClr val="accent4">
                    <a:lumMod val="50000"/>
                  </a:schemeClr>
                </a:solidFill>
                <a:ea typeface="Calibri"/>
                <a:cs typeface="Times New Roman"/>
              </a:rPr>
              <a:t>Халкъалда</a:t>
            </a:r>
            <a:r>
              <a:rPr lang="ru-RU" b="1" dirty="0" smtClean="0">
                <a:solidFill>
                  <a:schemeClr val="accent4">
                    <a:lumMod val="50000"/>
                  </a:schemeClr>
                </a:solidFill>
                <a:ea typeface="Calibri"/>
                <a:cs typeface="Times New Roman"/>
              </a:rPr>
              <a:t> </a:t>
            </a:r>
            <a:r>
              <a:rPr lang="ru-RU" b="1" dirty="0" err="1" smtClean="0">
                <a:solidFill>
                  <a:schemeClr val="accent4">
                    <a:lumMod val="50000"/>
                  </a:schemeClr>
                </a:solidFill>
                <a:ea typeface="Calibri"/>
                <a:cs typeface="Times New Roman"/>
              </a:rPr>
              <a:t>гьев</a:t>
            </a:r>
            <a:r>
              <a:rPr lang="ru-RU" b="1" dirty="0" smtClean="0">
                <a:solidFill>
                  <a:schemeClr val="accent4">
                    <a:lumMod val="50000"/>
                  </a:schemeClr>
                </a:solidFill>
                <a:ea typeface="Calibri"/>
                <a:cs typeface="Times New Roman"/>
              </a:rPr>
              <a:t> </a:t>
            </a:r>
            <a:r>
              <a:rPr lang="ru-RU" b="1" dirty="0" err="1" smtClean="0">
                <a:solidFill>
                  <a:schemeClr val="accent4">
                    <a:lumMod val="50000"/>
                  </a:schemeClr>
                </a:solidFill>
                <a:ea typeface="Calibri"/>
                <a:cs typeface="Times New Roman"/>
              </a:rPr>
              <a:t>вихьулеб</a:t>
            </a:r>
            <a:r>
              <a:rPr lang="ru-RU" b="1" dirty="0" smtClean="0">
                <a:solidFill>
                  <a:schemeClr val="accent4">
                    <a:lumMod val="50000"/>
                  </a:schemeClr>
                </a:solidFill>
                <a:ea typeface="Calibri"/>
                <a:cs typeface="Times New Roman"/>
              </a:rPr>
              <a:t> </a:t>
            </a:r>
            <a:r>
              <a:rPr lang="ru-RU" b="1" dirty="0" err="1" smtClean="0">
                <a:solidFill>
                  <a:schemeClr val="accent4">
                    <a:lumMod val="50000"/>
                  </a:schemeClr>
                </a:solidFill>
                <a:ea typeface="Calibri"/>
                <a:cs typeface="Times New Roman"/>
              </a:rPr>
              <a:t>жо</a:t>
            </a:r>
            <a:r>
              <a:rPr lang="ru-RU" b="1" dirty="0" smtClean="0">
                <a:solidFill>
                  <a:schemeClr val="accent4">
                    <a:lumMod val="50000"/>
                  </a:schemeClr>
                </a:solidFill>
                <a:ea typeface="Calibri"/>
                <a:cs typeface="Times New Roman"/>
              </a:rPr>
              <a:t>.</a:t>
            </a:r>
            <a:br>
              <a:rPr lang="ru-RU" b="1" dirty="0" smtClean="0">
                <a:solidFill>
                  <a:schemeClr val="accent4">
                    <a:lumMod val="50000"/>
                  </a:schemeClr>
                </a:solidFill>
                <a:ea typeface="Calibri"/>
                <a:cs typeface="Times New Roman"/>
              </a:rPr>
            </a:br>
            <a:r>
              <a:rPr lang="ru-RU" b="1" dirty="0" err="1" smtClean="0">
                <a:solidFill>
                  <a:schemeClr val="accent4">
                    <a:lumMod val="50000"/>
                  </a:schemeClr>
                </a:solidFill>
                <a:ea typeface="Calibri"/>
                <a:cs typeface="Times New Roman"/>
              </a:rPr>
              <a:t>Босе</a:t>
            </a:r>
            <a:r>
              <a:rPr lang="ru-RU" b="1" dirty="0" smtClean="0">
                <a:solidFill>
                  <a:schemeClr val="accent4">
                    <a:lumMod val="50000"/>
                  </a:schemeClr>
                </a:solidFill>
                <a:ea typeface="Calibri"/>
                <a:cs typeface="Times New Roman"/>
              </a:rPr>
              <a:t> </a:t>
            </a:r>
            <a:r>
              <a:rPr lang="ru-RU" b="1" dirty="0" err="1" smtClean="0">
                <a:solidFill>
                  <a:schemeClr val="accent4">
                    <a:lumMod val="50000"/>
                  </a:schemeClr>
                </a:solidFill>
                <a:ea typeface="Calibri"/>
                <a:cs typeface="Times New Roman"/>
              </a:rPr>
              <a:t>адаб</a:t>
            </a:r>
            <a:r>
              <a:rPr lang="ru-RU" b="1" dirty="0" smtClean="0">
                <a:solidFill>
                  <a:schemeClr val="accent4">
                    <a:lumMod val="50000"/>
                  </a:schemeClr>
                </a:solidFill>
                <a:ea typeface="Calibri"/>
                <a:cs typeface="Times New Roman"/>
              </a:rPr>
              <a:t> – </a:t>
            </a:r>
            <a:r>
              <a:rPr lang="ru-RU" b="1" dirty="0" err="1" smtClean="0">
                <a:solidFill>
                  <a:schemeClr val="accent4">
                    <a:lumMod val="50000"/>
                  </a:schemeClr>
                </a:solidFill>
                <a:ea typeface="Calibri"/>
                <a:cs typeface="Times New Roman"/>
              </a:rPr>
              <a:t>дурго</a:t>
            </a:r>
            <a:r>
              <a:rPr lang="ru-RU" b="1" dirty="0" smtClean="0">
                <a:solidFill>
                  <a:schemeClr val="accent4">
                    <a:lumMod val="50000"/>
                  </a:schemeClr>
                </a:solidFill>
                <a:ea typeface="Calibri"/>
                <a:cs typeface="Times New Roman"/>
              </a:rPr>
              <a:t> </a:t>
            </a:r>
            <a:r>
              <a:rPr lang="ru-RU" b="1" dirty="0" err="1" smtClean="0">
                <a:solidFill>
                  <a:schemeClr val="accent4">
                    <a:lumMod val="50000"/>
                  </a:schemeClr>
                </a:solidFill>
                <a:ea typeface="Calibri"/>
                <a:cs typeface="Times New Roman"/>
              </a:rPr>
              <a:t>ярагъ</a:t>
            </a:r>
            <a:r>
              <a:rPr lang="ru-RU" b="1" dirty="0" smtClean="0">
                <a:solidFill>
                  <a:schemeClr val="accent4">
                    <a:lumMod val="50000"/>
                  </a:schemeClr>
                </a:solidFill>
                <a:ea typeface="Calibri"/>
                <a:cs typeface="Times New Roman"/>
              </a:rPr>
              <a:t>,</a:t>
            </a:r>
            <a:br>
              <a:rPr lang="ru-RU" b="1" dirty="0" smtClean="0">
                <a:solidFill>
                  <a:schemeClr val="accent4">
                    <a:lumMod val="50000"/>
                  </a:schemeClr>
                </a:solidFill>
                <a:ea typeface="Calibri"/>
                <a:cs typeface="Times New Roman"/>
              </a:rPr>
            </a:br>
            <a:r>
              <a:rPr lang="ru-RU" b="1" dirty="0" err="1" smtClean="0">
                <a:solidFill>
                  <a:schemeClr val="accent4">
                    <a:lumMod val="50000"/>
                  </a:schemeClr>
                </a:solidFill>
                <a:ea typeface="Calibri"/>
                <a:cs typeface="Times New Roman"/>
              </a:rPr>
              <a:t>Адаб</a:t>
            </a:r>
            <a:r>
              <a:rPr lang="ru-RU" b="1" dirty="0" smtClean="0">
                <a:solidFill>
                  <a:schemeClr val="accent4">
                    <a:lumMod val="50000"/>
                  </a:schemeClr>
                </a:solidFill>
                <a:ea typeface="Calibri"/>
                <a:cs typeface="Times New Roman"/>
              </a:rPr>
              <a:t> </a:t>
            </a:r>
            <a:r>
              <a:rPr lang="ru-RU" b="1" dirty="0" err="1" smtClean="0">
                <a:solidFill>
                  <a:schemeClr val="accent4">
                    <a:lumMod val="50000"/>
                  </a:schemeClr>
                </a:solidFill>
                <a:ea typeface="Calibri"/>
                <a:cs typeface="Times New Roman"/>
              </a:rPr>
              <a:t>цIуне</a:t>
            </a:r>
            <a:r>
              <a:rPr lang="ru-RU" b="1" dirty="0" smtClean="0">
                <a:solidFill>
                  <a:schemeClr val="accent4">
                    <a:lumMod val="50000"/>
                  </a:schemeClr>
                </a:solidFill>
                <a:ea typeface="Calibri"/>
                <a:cs typeface="Times New Roman"/>
              </a:rPr>
              <a:t> – </a:t>
            </a:r>
            <a:r>
              <a:rPr lang="ru-RU" b="1" dirty="0" err="1" smtClean="0">
                <a:solidFill>
                  <a:schemeClr val="accent4">
                    <a:lumMod val="50000"/>
                  </a:schemeClr>
                </a:solidFill>
                <a:ea typeface="Calibri"/>
                <a:cs typeface="Times New Roman"/>
              </a:rPr>
              <a:t>дурго</a:t>
            </a:r>
            <a:r>
              <a:rPr lang="ru-RU" b="1" dirty="0" smtClean="0">
                <a:solidFill>
                  <a:schemeClr val="accent4">
                    <a:lumMod val="50000"/>
                  </a:schemeClr>
                </a:solidFill>
                <a:ea typeface="Calibri"/>
                <a:cs typeface="Times New Roman"/>
              </a:rPr>
              <a:t> </a:t>
            </a:r>
            <a:r>
              <a:rPr lang="ru-RU" b="1" dirty="0" err="1" smtClean="0">
                <a:solidFill>
                  <a:schemeClr val="accent4">
                    <a:lumMod val="50000"/>
                  </a:schemeClr>
                </a:solidFill>
                <a:ea typeface="Calibri"/>
                <a:cs typeface="Times New Roman"/>
              </a:rPr>
              <a:t>гьалмагъ</a:t>
            </a:r>
            <a:r>
              <a:rPr lang="ru-RU" b="1" dirty="0" smtClean="0">
                <a:solidFill>
                  <a:schemeClr val="accent4">
                    <a:lumMod val="50000"/>
                  </a:schemeClr>
                </a:solidFill>
                <a:ea typeface="Calibri"/>
                <a:cs typeface="Times New Roman"/>
              </a:rPr>
              <a:t>,</a:t>
            </a:r>
            <a:br>
              <a:rPr lang="ru-RU" b="1" dirty="0" smtClean="0">
                <a:solidFill>
                  <a:schemeClr val="accent4">
                    <a:lumMod val="50000"/>
                  </a:schemeClr>
                </a:solidFill>
                <a:ea typeface="Calibri"/>
                <a:cs typeface="Times New Roman"/>
              </a:rPr>
            </a:br>
            <a:r>
              <a:rPr lang="ru-RU" b="1" dirty="0" smtClean="0">
                <a:solidFill>
                  <a:schemeClr val="accent4">
                    <a:lumMod val="50000"/>
                  </a:schemeClr>
                </a:solidFill>
                <a:ea typeface="Calibri"/>
                <a:cs typeface="Times New Roman"/>
              </a:rPr>
              <a:t>Мех </a:t>
            </a:r>
            <a:r>
              <a:rPr lang="ru-RU" b="1" dirty="0" err="1" smtClean="0">
                <a:solidFill>
                  <a:schemeClr val="accent4">
                    <a:lumMod val="50000"/>
                  </a:schemeClr>
                </a:solidFill>
                <a:ea typeface="Calibri"/>
                <a:cs typeface="Times New Roman"/>
              </a:rPr>
              <a:t>баниги</a:t>
            </a:r>
            <a:r>
              <a:rPr lang="ru-RU" b="1" dirty="0" smtClean="0">
                <a:solidFill>
                  <a:schemeClr val="accent4">
                    <a:lumMod val="50000"/>
                  </a:schemeClr>
                </a:solidFill>
                <a:ea typeface="Calibri"/>
                <a:cs typeface="Times New Roman"/>
              </a:rPr>
              <a:t> </a:t>
            </a:r>
            <a:r>
              <a:rPr lang="ru-RU" b="1" dirty="0" err="1" smtClean="0">
                <a:solidFill>
                  <a:schemeClr val="accent4">
                    <a:lumMod val="50000"/>
                  </a:schemeClr>
                </a:solidFill>
                <a:ea typeface="Calibri"/>
                <a:cs typeface="Times New Roman"/>
              </a:rPr>
              <a:t>херлъулареб</a:t>
            </a:r>
            <a:r>
              <a:rPr lang="ru-RU" b="1" dirty="0" smtClean="0">
                <a:solidFill>
                  <a:schemeClr val="accent4">
                    <a:lumMod val="50000"/>
                  </a:schemeClr>
                </a:solidFill>
                <a:ea typeface="Calibri"/>
                <a:cs typeface="Times New Roman"/>
              </a:rPr>
              <a:t>,</a:t>
            </a:r>
            <a:br>
              <a:rPr lang="ru-RU" b="1" dirty="0" smtClean="0">
                <a:solidFill>
                  <a:schemeClr val="accent4">
                    <a:lumMod val="50000"/>
                  </a:schemeClr>
                </a:solidFill>
                <a:ea typeface="Calibri"/>
                <a:cs typeface="Times New Roman"/>
              </a:rPr>
            </a:br>
            <a:r>
              <a:rPr lang="ru-RU" b="1" dirty="0" err="1" smtClean="0">
                <a:solidFill>
                  <a:schemeClr val="accent4">
                    <a:lumMod val="50000"/>
                  </a:schemeClr>
                </a:solidFill>
                <a:ea typeface="Calibri"/>
                <a:cs typeface="Times New Roman"/>
              </a:rPr>
              <a:t>Мун</a:t>
            </a:r>
            <a:r>
              <a:rPr lang="ru-RU" b="1" dirty="0" smtClean="0">
                <a:solidFill>
                  <a:schemeClr val="accent4">
                    <a:lumMod val="50000"/>
                  </a:schemeClr>
                </a:solidFill>
                <a:ea typeface="Calibri"/>
                <a:cs typeface="Times New Roman"/>
              </a:rPr>
              <a:t> </a:t>
            </a:r>
            <a:r>
              <a:rPr lang="ru-RU" b="1" dirty="0" err="1" smtClean="0">
                <a:solidFill>
                  <a:schemeClr val="accent4">
                    <a:lumMod val="50000"/>
                  </a:schemeClr>
                </a:solidFill>
                <a:ea typeface="Calibri"/>
                <a:cs typeface="Times New Roman"/>
              </a:rPr>
              <a:t>хваниги</a:t>
            </a:r>
            <a:r>
              <a:rPr lang="ru-RU" b="1" dirty="0" smtClean="0">
                <a:solidFill>
                  <a:schemeClr val="accent4">
                    <a:lumMod val="50000"/>
                  </a:schemeClr>
                </a:solidFill>
                <a:ea typeface="Calibri"/>
                <a:cs typeface="Times New Roman"/>
              </a:rPr>
              <a:t> </a:t>
            </a:r>
            <a:r>
              <a:rPr lang="ru-RU" b="1" dirty="0" err="1" smtClean="0">
                <a:solidFill>
                  <a:schemeClr val="accent4">
                    <a:lumMod val="50000"/>
                  </a:schemeClr>
                </a:solidFill>
                <a:ea typeface="Calibri"/>
                <a:cs typeface="Times New Roman"/>
              </a:rPr>
              <a:t>кIочонареб</a:t>
            </a:r>
            <a:r>
              <a:rPr lang="ru-RU" b="1" dirty="0" smtClean="0">
                <a:solidFill>
                  <a:schemeClr val="accent4">
                    <a:lumMod val="50000"/>
                  </a:schemeClr>
                </a:solidFill>
                <a:ea typeface="Calibri"/>
                <a:cs typeface="Times New Roman"/>
              </a:rPr>
              <a:t>.</a:t>
            </a:r>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b="1" dirty="0" smtClean="0"/>
          </a:p>
          <a:p>
            <a:endParaRPr lang="ru-RU" b="1" dirty="0" smtClean="0"/>
          </a:p>
          <a:p>
            <a:endParaRPr lang="ru-RU" b="1" dirty="0" smtClean="0"/>
          </a:p>
          <a:p>
            <a:endParaRPr lang="ru-RU" b="1" dirty="0" smtClean="0"/>
          </a:p>
          <a:p>
            <a:endParaRPr lang="ru-RU" b="1" dirty="0" smtClean="0"/>
          </a:p>
          <a:p>
            <a:pPr algn="ctr">
              <a:buNone/>
            </a:pPr>
            <a:r>
              <a:rPr lang="ru-RU" b="1" dirty="0" smtClean="0"/>
              <a:t>  </a:t>
            </a:r>
            <a:r>
              <a:rPr lang="ru-RU" sz="4800" b="1" dirty="0" err="1" smtClean="0">
                <a:solidFill>
                  <a:srgbClr val="FF0000"/>
                </a:solidFill>
              </a:rPr>
              <a:t>Баркала</a:t>
            </a:r>
            <a:r>
              <a:rPr lang="ru-RU" sz="4800" b="1" dirty="0" smtClean="0">
                <a:solidFill>
                  <a:srgbClr val="FF0000"/>
                </a:solidFill>
              </a:rPr>
              <a:t>. </a:t>
            </a:r>
          </a:p>
          <a:p>
            <a:pPr algn="ctr">
              <a:buNone/>
            </a:pPr>
            <a:r>
              <a:rPr lang="ru-RU" sz="4800" b="1" dirty="0" err="1" smtClean="0">
                <a:solidFill>
                  <a:srgbClr val="FF0000"/>
                </a:solidFill>
              </a:rPr>
              <a:t>Къо-мех</a:t>
            </a:r>
            <a:r>
              <a:rPr lang="ru-RU" sz="4800" b="1" dirty="0" smtClean="0">
                <a:solidFill>
                  <a:srgbClr val="FF0000"/>
                </a:solidFill>
              </a:rPr>
              <a:t> </a:t>
            </a:r>
            <a:r>
              <a:rPr lang="ru-RU" sz="4800" b="1" dirty="0" smtClean="0">
                <a:solidFill>
                  <a:srgbClr val="FF0000"/>
                </a:solidFill>
              </a:rPr>
              <a:t>лъик1!</a:t>
            </a:r>
          </a:p>
          <a:p>
            <a:endParaRPr lang="ru-RU" sz="48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avatars.mds.yandex.net/get-images-cbir/1021598/Nx1iWPZpMNm0AI2vDAqnZA638/ocr"/>
          <p:cNvPicPr>
            <a:picLocks noGrp="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Селение Цада. Дом, в котором родился и жил Гамзат Цадаса. Ныне мемориальный дом-музей поэта. "/>
          <p:cNvPicPr>
            <a:picLocks noGrp="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Годы учёбы Гамзат Цадаса рано лишился родителей и опекун определил его в школу при мечети в селении Гиничутль. Гиничутль в то время было своего рода культурно-религиозным центром, где на несколько сотен жителей приходилось несколько десятков учёных, хранилось очень много средневековых книг, рукописей и т.д. "/>
          <p:cNvPicPr>
            <a:picLocks noGrp="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Дагестан славился своей школой. Как писал Услар: «Если соотнести количество населения и количество школ, то Дагестан опережал многие цивилизованные европейские страны». Накануне Октябрьской революции в Дагестане действовало 740 мусульманских школ, в которых обучалось около 7,5 тысяч детей. Гаджи Гамзатов в книге «Завоевание Кавказа» пишет: «Дагестанцы снабжали весь Восточный Кавказ знатоками арабского языка, чтецами, мутаалимами, мулами, кадиями. В редкой уважающей себя семье не учили детей, по крайней мере, мальчиков, читать по-арабски. Ислам кормил в буквальном смысле добрую долю населения». "/>
          <p:cNvPicPr>
            <a:picLocks noGrp="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
        <p:nvSpPr>
          <p:cNvPr id="15365" name="Rectangle 5"/>
          <p:cNvSpPr>
            <a:spLocks noChangeArrowheads="1"/>
          </p:cNvSpPr>
          <p:nvPr/>
        </p:nvSpPr>
        <p:spPr bwMode="auto">
          <a:xfrm>
            <a:off x="179512" y="3674931"/>
            <a:ext cx="8604448"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ru-RU"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Дагестан славился своей школой. Как писал </a:t>
            </a:r>
            <a:r>
              <a:rPr kumimoji="0" lang="ru-RU"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Услар</a:t>
            </a:r>
            <a:r>
              <a:rPr kumimoji="0" lang="ru-RU"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b="1"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ru-RU"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Если соотнести количество населения и количество школ, то Дагестан опережал многие цивилизованные европейские страны</a:t>
            </a:r>
            <a:r>
              <a:rPr kumimoji="0" lang="ru-RU" b="1"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ru-RU"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Накануне Октябрьской революции в Дагестане действовало 740 мусульманских школ, в которых обучалось около 7,5 тысяч детей. </a:t>
            </a:r>
            <a:r>
              <a:rPr kumimoji="0" lang="ru-RU"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Гаджи</a:t>
            </a:r>
            <a:r>
              <a:rPr kumimoji="0" lang="ru-RU"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Гамзатов в книге </a:t>
            </a:r>
            <a:r>
              <a:rPr kumimoji="0" lang="ru-RU" b="1"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ru-RU"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Завоевание Кавказа</a:t>
            </a:r>
            <a:r>
              <a:rPr kumimoji="0" lang="ru-RU" b="1"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ru-RU"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пишет: </a:t>
            </a:r>
            <a:r>
              <a:rPr kumimoji="0" lang="ru-RU" b="1"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ru-RU"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Дагестанцы снабжали весь Восточный Кавказ знатоками арабского языка, чтецами, </a:t>
            </a:r>
            <a:r>
              <a:rPr kumimoji="0" lang="ru-RU"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мутаалимами</a:t>
            </a:r>
            <a:r>
              <a:rPr kumimoji="0" lang="ru-RU"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мулами, кадиями. В редкой уважающей себя семье не учили детей, по крайней мере, мальчиков, читать по-арабски. Ислам кормил в буквальном смысле добрую долю </a:t>
            </a:r>
            <a:r>
              <a:rPr lang="ru-RU" b="1" dirty="0" smtClean="0">
                <a:latin typeface="Arial" pitchFamily="34" charset="0"/>
                <a:ea typeface="Times New Roman" pitchFamily="18" charset="0"/>
                <a:cs typeface="Arial" pitchFamily="34" charset="0"/>
              </a:rPr>
              <a:t>населения</a:t>
            </a:r>
            <a:r>
              <a:rPr lang="ru-RU" b="1" dirty="0" smtClean="0">
                <a:ea typeface="Times New Roman" pitchFamily="18" charset="0"/>
                <a:cs typeface="Arial" pitchFamily="34" charset="0"/>
              </a:rPr>
              <a:t>»</a:t>
            </a:r>
            <a:r>
              <a:rPr lang="ru-RU" b="1" dirty="0" smtClean="0">
                <a:latin typeface="Arial" pitchFamily="34" charset="0"/>
                <a:ea typeface="Times New Roman" pitchFamily="18" charset="0"/>
                <a:cs typeface="Arial" pitchFamily="34" charset="0"/>
              </a:rPr>
              <a:t>.</a:t>
            </a:r>
            <a:endParaRPr lang="ru-RU" b="1"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15364" name="AutoShape 4"/>
          <p:cNvSpPr>
            <a:spLocks noChangeAspect="1" noChangeArrowheads="1"/>
          </p:cNvSpPr>
          <p:nvPr/>
        </p:nvSpPr>
        <p:spPr bwMode="auto">
          <a:xfrm>
            <a:off x="0" y="4572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6" name="Rectangle 6"/>
          <p:cNvSpPr>
            <a:spLocks noChangeArrowheads="1"/>
          </p:cNvSpPr>
          <p:nvPr/>
        </p:nvSpPr>
        <p:spPr bwMode="auto">
          <a:xfrm>
            <a:off x="0" y="6534835"/>
            <a:ext cx="9144000"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Рисунок 10" descr="https://fsd.multiurok.ru/html/2019/02/05/s_5c59cde2ef5a2/img5.jpg"/>
          <p:cNvPicPr/>
          <p:nvPr/>
        </p:nvPicPr>
        <p:blipFill>
          <a:blip r:embed="rId3" cstate="print"/>
          <a:srcRect/>
          <a:stretch>
            <a:fillRect/>
          </a:stretch>
        </p:blipFill>
        <p:spPr bwMode="auto">
          <a:xfrm>
            <a:off x="0" y="0"/>
            <a:ext cx="9144000" cy="32849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Поэзия Цадаса Гамзата Начало творческого пути относится к 1891 году, его первым стихотворение — «Собака Алибека». Его дореволюционная поэзия носила социально-обличительный характер. Его стихи, шутки были направлены против различных норм адата, мулл, богачей, торгашей. После Великой Октябрьской социалистической революции Г. Цадаса выступил как певец новой жизни трудящихся горцев («Октябрь», «Слово старухи в день 8 марта», «Старое и новое», «Сталину», «К мести», «Горные вершины», «Метла адатов» и др.). Первый сборник стихов «Метла адатов» вышел в 1934 году. В том же году «как старейший поэт, любимый широкими массами трудящихся горцев» он стал первым народным поэтом Дагестана. "/>
          <p:cNvPicPr>
            <a:picLocks noGrp="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Двадцатилетний курс наук дал Гамзату совершенное знание арабского языка, с помощью которого ему раскрылись философия, история, юриспруденция, географическое познание мира. Труды восточных литературоведов познакомили его с крупнейшими именами и явлениями европейской литературы: Вольтером, Гете, Гюго. Что же касается классической поэзии Востока — она на всю жизнь одарила его многими сокровищами. "/>
          <p:cNvPicPr>
            <a:picLocks noGrp="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2920" y="530352"/>
            <a:ext cx="8183880" cy="6327648"/>
          </a:xfrm>
        </p:spPr>
        <p:txBody>
          <a:bodyPr>
            <a:normAutofit fontScale="77500" lnSpcReduction="20000"/>
          </a:bodyPr>
          <a:lstStyle/>
          <a:p>
            <a:pPr lvl="0"/>
            <a:endParaRPr lang="ru-RU" b="1" dirty="0" smtClean="0"/>
          </a:p>
          <a:p>
            <a:pPr lvl="0">
              <a:buNone/>
            </a:pPr>
            <a:r>
              <a:rPr lang="ru-RU" b="1" dirty="0" smtClean="0"/>
              <a:t> </a:t>
            </a:r>
            <a:r>
              <a:rPr lang="ru-RU" b="1" dirty="0" smtClean="0"/>
              <a:t>  </a:t>
            </a:r>
            <a:r>
              <a:rPr lang="ru-RU" b="1" dirty="0" err="1" smtClean="0"/>
              <a:t>Гамзат</a:t>
            </a:r>
            <a:r>
              <a:rPr lang="ru-RU" b="1" dirty="0" smtClean="0"/>
              <a:t> </a:t>
            </a:r>
            <a:r>
              <a:rPr lang="ru-RU" b="1" dirty="0" err="1" smtClean="0"/>
              <a:t>Цадаса</a:t>
            </a:r>
            <a:r>
              <a:rPr lang="ru-RU" b="1" dirty="0" smtClean="0"/>
              <a:t> — первый автор аварских басен, стихов и сказок для детей. Его песни эпохи Великой Отечественной войны, а также сборник патриотических стихов «За родину» обрели популярность в Дагестане. Г. </a:t>
            </a:r>
            <a:r>
              <a:rPr lang="ru-RU" b="1" dirty="0" err="1" smtClean="0"/>
              <a:t>Цадаса</a:t>
            </a:r>
            <a:r>
              <a:rPr lang="ru-RU" b="1" dirty="0" smtClean="0"/>
              <a:t> — автор драм и комедий «Сапожник», «Встреча в бою», «Женитьба </a:t>
            </a:r>
            <a:r>
              <a:rPr lang="ru-RU" b="1" dirty="0" err="1" smtClean="0"/>
              <a:t>Кадалава</a:t>
            </a:r>
            <a:r>
              <a:rPr lang="ru-RU" b="1" dirty="0" smtClean="0"/>
              <a:t>». Значительное место в творчестве поэта занимают стихотворные сказки («Слон и муравей», «Сказка о зайце и льве» и др.) и басни «Мечтатель пастух», «Язык мой — враг мой» и др.). В последние годы жизни он написал пьесы «Сундук бедствий», «Встреча в бою» и др., исторические поэмы «Поздравление товарищу Сталину в день его семидесятилетия», «Моя жизнь», «Сказание о чабане». Творчество поэта связано с аварским фольклором. </a:t>
            </a:r>
            <a:r>
              <a:rPr lang="ru-RU" b="1" dirty="0" err="1" smtClean="0"/>
              <a:t>Цадаса</a:t>
            </a:r>
            <a:r>
              <a:rPr lang="ru-RU" b="1" dirty="0" smtClean="0"/>
              <a:t> переводил на аварский язык произведения А. С. Пушкина. </a:t>
            </a:r>
            <a:endParaRPr lang="ru-RU" dirty="0" smtClean="0"/>
          </a:p>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61</TotalTime>
  <Words>359</Words>
  <Application>Microsoft Office PowerPoint</Application>
  <PresentationFormat>Экран (4:3)</PresentationFormat>
  <Paragraphs>51</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Аспект</vt:lpstr>
      <vt:lpstr>НАРОДНЫЙ ПОЭТ ДАГЕСТАНА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НАРОДНЫЙ ПОЭТ ДАГЕСТАНА </dc:title>
  <dc:creator>komp</dc:creator>
  <cp:lastModifiedBy>komp</cp:lastModifiedBy>
  <cp:revision>8</cp:revision>
  <dcterms:created xsi:type="dcterms:W3CDTF">2022-11-21T19:28:19Z</dcterms:created>
  <dcterms:modified xsi:type="dcterms:W3CDTF">2022-11-21T21:01:29Z</dcterms:modified>
</cp:coreProperties>
</file>