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3" r:id="rId3"/>
    <p:sldId id="285" r:id="rId4"/>
    <p:sldId id="292" r:id="rId5"/>
    <p:sldId id="284" r:id="rId6"/>
    <p:sldId id="286" r:id="rId7"/>
    <p:sldId id="287" r:id="rId8"/>
    <p:sldId id="288" r:id="rId9"/>
    <p:sldId id="297" r:id="rId10"/>
    <p:sldId id="302" r:id="rId11"/>
    <p:sldId id="298" r:id="rId12"/>
    <p:sldId id="301" r:id="rId13"/>
    <p:sldId id="299" r:id="rId14"/>
    <p:sldId id="300" r:id="rId15"/>
    <p:sldId id="272" r:id="rId16"/>
    <p:sldId id="271" r:id="rId17"/>
    <p:sldId id="274" r:id="rId18"/>
    <p:sldId id="303" r:id="rId19"/>
    <p:sldId id="275" r:id="rId20"/>
    <p:sldId id="290" r:id="rId21"/>
    <p:sldId id="291" r:id="rId22"/>
    <p:sldId id="294" r:id="rId23"/>
    <p:sldId id="304" r:id="rId24"/>
    <p:sldId id="295" r:id="rId25"/>
    <p:sldId id="296" r:id="rId26"/>
    <p:sldId id="280" r:id="rId27"/>
    <p:sldId id="293" r:id="rId28"/>
    <p:sldId id="279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plus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57301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04056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Дарсил</a:t>
            </a:r>
            <a:r>
              <a:rPr lang="ru-RU" b="1" dirty="0" smtClean="0">
                <a:solidFill>
                  <a:srgbClr val="FF0000"/>
                </a:solidFill>
              </a:rPr>
              <a:t> тема:</a:t>
            </a:r>
            <a:r>
              <a:rPr lang="ru-RU" b="1" dirty="0" smtClean="0">
                <a:solidFill>
                  <a:schemeClr val="tx1"/>
                </a:solidFill>
              </a:rPr>
              <a:t>   </a:t>
            </a:r>
            <a:r>
              <a:rPr lang="ru-RU" dirty="0" smtClean="0">
                <a:solidFill>
                  <a:schemeClr val="tx1"/>
                </a:solidFill>
              </a:rPr>
              <a:t>Рик1к1ен.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Дарсил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мурад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1.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К1алзул </a:t>
            </a:r>
            <a:r>
              <a:rPr lang="ru-RU" dirty="0" err="1" smtClean="0">
                <a:solidFill>
                  <a:schemeClr val="tx1"/>
                </a:solidFill>
              </a:rPr>
              <a:t>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хъвавул</a:t>
            </a:r>
            <a:r>
              <a:rPr lang="ru-RU" dirty="0" smtClean="0">
                <a:solidFill>
                  <a:schemeClr val="tx1"/>
                </a:solidFill>
              </a:rPr>
              <a:t> калам цебет1езабизе.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2. Ц1ияб </a:t>
            </a:r>
            <a:r>
              <a:rPr lang="ru-RU" dirty="0" err="1" smtClean="0">
                <a:solidFill>
                  <a:schemeClr val="tx1"/>
                </a:solidFill>
              </a:rPr>
              <a:t>каламалъул</a:t>
            </a:r>
            <a:r>
              <a:rPr lang="ru-RU" dirty="0" smtClean="0">
                <a:solidFill>
                  <a:schemeClr val="tx1"/>
                </a:solidFill>
              </a:rPr>
              <a:t> бут1а - рик1к1енгун </a:t>
            </a:r>
            <a:r>
              <a:rPr lang="ru-RU" dirty="0" err="1" smtClean="0">
                <a:solidFill>
                  <a:schemeClr val="tx1"/>
                </a:solidFill>
              </a:rPr>
              <a:t>лъай</a:t>
            </a: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 err="1" smtClean="0">
                <a:solidFill>
                  <a:schemeClr val="tx1"/>
                </a:solidFill>
              </a:rPr>
              <a:t>хъвай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гьабизе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3. Авар </a:t>
            </a:r>
            <a:r>
              <a:rPr lang="ru-RU" dirty="0" err="1" smtClean="0">
                <a:solidFill>
                  <a:schemeClr val="tx1"/>
                </a:solidFill>
              </a:rPr>
              <a:t>халкъалъул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асаразулъ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литератураялда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жаниб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хъвадарухъабаз</a:t>
            </a:r>
            <a:r>
              <a:rPr lang="ru-RU" dirty="0" smtClean="0">
                <a:solidFill>
                  <a:schemeClr val="tx1"/>
                </a:solidFill>
              </a:rPr>
              <a:t> рик1к1ен </a:t>
            </a:r>
            <a:r>
              <a:rPr lang="ru-RU" dirty="0" err="1" smtClean="0">
                <a:solidFill>
                  <a:schemeClr val="tx1"/>
                </a:solidFill>
              </a:rPr>
              <a:t>кин</a:t>
            </a:r>
            <a:r>
              <a:rPr lang="ru-RU" dirty="0" smtClean="0">
                <a:solidFill>
                  <a:schemeClr val="tx1"/>
                </a:solidFill>
              </a:rPr>
              <a:t> х1алт1изабун </a:t>
            </a:r>
            <a:r>
              <a:rPr lang="ru-RU" dirty="0" err="1" smtClean="0">
                <a:solidFill>
                  <a:schemeClr val="tx1"/>
                </a:solidFill>
              </a:rPr>
              <a:t>бугебали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бихьизабизе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4. Рик1к1еналъул бит1унхъвай цебет1езабизе.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5. </a:t>
            </a:r>
            <a:r>
              <a:rPr lang="ru-RU" dirty="0" err="1" smtClean="0">
                <a:solidFill>
                  <a:schemeClr val="tx1"/>
                </a:solidFill>
              </a:rPr>
              <a:t>Лъималазул</a:t>
            </a:r>
            <a:r>
              <a:rPr lang="ru-RU" dirty="0" smtClean="0">
                <a:solidFill>
                  <a:schemeClr val="tx1"/>
                </a:solidFill>
              </a:rPr>
              <a:t> лексика ц1иял раг1абаз </a:t>
            </a:r>
            <a:r>
              <a:rPr lang="ru-RU" dirty="0" err="1" smtClean="0">
                <a:solidFill>
                  <a:schemeClr val="tx1"/>
                </a:solidFill>
              </a:rPr>
              <a:t>бечед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гьаби</a:t>
            </a:r>
            <a:r>
              <a:rPr lang="ru-RU" dirty="0" smtClean="0">
                <a:solidFill>
                  <a:schemeClr val="tx1"/>
                </a:solidFill>
              </a:rPr>
              <a:t>. Авар мац1алде </a:t>
            </a:r>
            <a:r>
              <a:rPr lang="ru-RU" dirty="0" err="1" smtClean="0">
                <a:solidFill>
                  <a:schemeClr val="tx1"/>
                </a:solidFill>
              </a:rPr>
              <a:t>лъималазул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рокьи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бижизабизе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zen_doc/1706517/pub_5d6228333f548700ae2734a8_5d6228a0a660d700ad2c343d/scale_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920880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5299" y="2564904"/>
            <a:ext cx="8368701" cy="891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dirty="0" err="1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Цо</a:t>
            </a:r>
            <a:r>
              <a:rPr lang="ru-RU" sz="4800" dirty="0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 т1охалда </a:t>
            </a:r>
            <a:r>
              <a:rPr lang="ru-RU" sz="4800" dirty="0" err="1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гъоркь</a:t>
            </a:r>
            <a:r>
              <a:rPr lang="ru-RU" sz="4800" dirty="0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4800" dirty="0" err="1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ункъо</a:t>
            </a:r>
            <a:r>
              <a:rPr lang="ru-RU" sz="4800" dirty="0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4800" dirty="0" err="1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вац</a:t>
            </a:r>
            <a:r>
              <a:rPr lang="ru-RU" sz="4800" dirty="0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4800" b="1" dirty="0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48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able Farm Rustic Square Leg Tables Things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16587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772816"/>
            <a:ext cx="8009577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dirty="0" err="1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Цо</a:t>
            </a:r>
            <a:r>
              <a:rPr lang="ru-RU" sz="4800" dirty="0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4800" dirty="0" err="1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чиясул</a:t>
            </a:r>
            <a:r>
              <a:rPr lang="ru-RU" sz="4800" dirty="0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4800" dirty="0" err="1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щуго</a:t>
            </a:r>
            <a:r>
              <a:rPr lang="ru-RU" sz="4800" dirty="0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 вас,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dirty="0" err="1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щуясулго</a:t>
            </a:r>
            <a:r>
              <a:rPr lang="ru-RU" sz="4800" dirty="0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 хъах1аб т1агъур.</a:t>
            </a:r>
            <a:r>
              <a:rPr lang="ru-RU" sz="48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4800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729a3efcf86a8c6949ca609668f29fc3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27280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5"/>
            <a:ext cx="8352928" cy="62889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err="1" smtClean="0">
                <a:solidFill>
                  <a:srgbClr val="FF0000"/>
                </a:solidFill>
                <a:ea typeface="Calibri"/>
                <a:cs typeface="Times New Roman"/>
              </a:rPr>
              <a:t>Кицаби</a:t>
            </a:r>
            <a:endParaRPr lang="ru-RU" sz="32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rgbClr val="7030A0"/>
                </a:solidFill>
                <a:ea typeface="Calibri"/>
                <a:cs typeface="Times New Roman"/>
              </a:rPr>
              <a:t>Анкьц1ул  борце, </a:t>
            </a:r>
            <a:r>
              <a:rPr lang="ru-RU" sz="2800" dirty="0" err="1" smtClean="0">
                <a:solidFill>
                  <a:srgbClr val="7030A0"/>
                </a:solidFill>
                <a:ea typeface="Calibri"/>
                <a:cs typeface="Times New Roman"/>
              </a:rPr>
              <a:t>цин</a:t>
            </a:r>
            <a:r>
              <a:rPr lang="ru-RU" sz="2800" dirty="0" smtClean="0">
                <a:solidFill>
                  <a:srgbClr val="7030A0"/>
                </a:solidFill>
                <a:ea typeface="Calibri"/>
                <a:cs typeface="Times New Roman"/>
              </a:rPr>
              <a:t> къот1е.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rgbClr val="7030A0"/>
                </a:solidFill>
                <a:ea typeface="Calibri"/>
                <a:cs typeface="Times New Roman"/>
              </a:rPr>
              <a:t>К1иго </a:t>
            </a:r>
            <a:r>
              <a:rPr lang="ru-RU" sz="2800" dirty="0" err="1" smtClean="0">
                <a:solidFill>
                  <a:srgbClr val="7030A0"/>
                </a:solidFill>
                <a:ea typeface="Calibri"/>
                <a:cs typeface="Times New Roman"/>
              </a:rPr>
              <a:t>хъарпуз</a:t>
            </a:r>
            <a:r>
              <a:rPr lang="ru-RU" sz="2800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ea typeface="Calibri"/>
                <a:cs typeface="Times New Roman"/>
              </a:rPr>
              <a:t>цо</a:t>
            </a:r>
            <a:r>
              <a:rPr lang="ru-RU" sz="2800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ea typeface="Calibri"/>
                <a:cs typeface="Times New Roman"/>
              </a:rPr>
              <a:t>квералъ</a:t>
            </a:r>
            <a:r>
              <a:rPr lang="ru-RU" sz="2800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ea typeface="Calibri"/>
                <a:cs typeface="Times New Roman"/>
              </a:rPr>
              <a:t>кколаро</a:t>
            </a:r>
            <a:r>
              <a:rPr lang="ru-RU" sz="2800" dirty="0" smtClean="0">
                <a:solidFill>
                  <a:srgbClr val="7030A0"/>
                </a:solidFill>
                <a:ea typeface="Calibri"/>
                <a:cs typeface="Times New Roman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800" dirty="0" err="1" smtClean="0">
                <a:solidFill>
                  <a:srgbClr val="7030A0"/>
                </a:solidFill>
                <a:ea typeface="Calibri"/>
                <a:cs typeface="Times New Roman"/>
              </a:rPr>
              <a:t>Цо</a:t>
            </a:r>
            <a:r>
              <a:rPr lang="ru-RU" sz="2800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ea typeface="Calibri"/>
                <a:cs typeface="Times New Roman"/>
              </a:rPr>
              <a:t>къоялъ</a:t>
            </a:r>
            <a:r>
              <a:rPr lang="ru-RU" sz="2800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ea typeface="Calibri"/>
                <a:cs typeface="Times New Roman"/>
              </a:rPr>
              <a:t>цебе</a:t>
            </a:r>
            <a:r>
              <a:rPr lang="ru-RU" sz="2800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ea typeface="Calibri"/>
                <a:cs typeface="Times New Roman"/>
              </a:rPr>
              <a:t>бекьараб</a:t>
            </a:r>
            <a:r>
              <a:rPr lang="ru-RU" sz="2800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ea typeface="Calibri"/>
                <a:cs typeface="Times New Roman"/>
              </a:rPr>
              <a:t>жо</a:t>
            </a:r>
            <a:r>
              <a:rPr lang="ru-RU" sz="2800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ea typeface="Calibri"/>
                <a:cs typeface="Times New Roman"/>
              </a:rPr>
              <a:t>анкьица</a:t>
            </a:r>
            <a:r>
              <a:rPr lang="ru-RU" sz="2800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ea typeface="Calibri"/>
                <a:cs typeface="Times New Roman"/>
              </a:rPr>
              <a:t>цебе</a:t>
            </a:r>
            <a:r>
              <a:rPr lang="ru-RU" sz="2800" dirty="0" smtClean="0">
                <a:solidFill>
                  <a:srgbClr val="7030A0"/>
                </a:solidFill>
                <a:ea typeface="Calibri"/>
                <a:cs typeface="Times New Roman"/>
              </a:rPr>
              <a:t> бак1арула.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rgbClr val="7030A0"/>
                </a:solidFill>
                <a:ea typeface="Calibri"/>
                <a:cs typeface="Times New Roman"/>
              </a:rPr>
              <a:t>К1иго </a:t>
            </a:r>
            <a:r>
              <a:rPr lang="ru-RU" sz="2800" dirty="0" err="1" smtClean="0">
                <a:solidFill>
                  <a:srgbClr val="7030A0"/>
                </a:solidFill>
                <a:ea typeface="Calibri"/>
                <a:cs typeface="Times New Roman"/>
              </a:rPr>
              <a:t>балагь</a:t>
            </a:r>
            <a:r>
              <a:rPr lang="ru-RU" sz="2800" dirty="0" smtClean="0">
                <a:solidFill>
                  <a:srgbClr val="7030A0"/>
                </a:solidFill>
                <a:ea typeface="Calibri"/>
                <a:cs typeface="Times New Roman"/>
              </a:rPr>
              <a:t> т1аде бач1ани, </a:t>
            </a:r>
            <a:r>
              <a:rPr lang="ru-RU" sz="2800" dirty="0" err="1" smtClean="0">
                <a:solidFill>
                  <a:srgbClr val="7030A0"/>
                </a:solidFill>
                <a:ea typeface="Calibri"/>
                <a:cs typeface="Times New Roman"/>
              </a:rPr>
              <a:t>бигьаяб</a:t>
            </a:r>
            <a:r>
              <a:rPr lang="ru-RU" sz="2800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ea typeface="Calibri"/>
                <a:cs typeface="Times New Roman"/>
              </a:rPr>
              <a:t>бищулеб</a:t>
            </a:r>
            <a:r>
              <a:rPr lang="ru-RU" sz="2800" dirty="0" smtClean="0">
                <a:solidFill>
                  <a:srgbClr val="7030A0"/>
                </a:solidFill>
                <a:ea typeface="Calibri"/>
                <a:cs typeface="Times New Roman"/>
              </a:rPr>
              <a:t>.</a:t>
            </a:r>
          </a:p>
          <a:p>
            <a:pPr marL="342900" lvl="0" indent="-342900">
              <a:lnSpc>
                <a:spcPts val="1835"/>
              </a:lnSpc>
            </a:pPr>
            <a:endParaRPr lang="ru-RU" sz="2800" dirty="0" smtClean="0">
              <a:solidFill>
                <a:srgbClr val="7030A0"/>
              </a:solidFill>
            </a:endParaRPr>
          </a:p>
          <a:p>
            <a:pPr marL="342900" lvl="0" indent="-342900">
              <a:lnSpc>
                <a:spcPts val="1835"/>
              </a:lnSpc>
            </a:pPr>
            <a:r>
              <a:rPr lang="ru-RU" sz="2800" dirty="0" smtClean="0">
                <a:solidFill>
                  <a:srgbClr val="7030A0"/>
                </a:solidFill>
              </a:rPr>
              <a:t>5. </a:t>
            </a:r>
            <a:r>
              <a:rPr lang="ru-RU" sz="2800" dirty="0" err="1" smtClean="0">
                <a:solidFill>
                  <a:srgbClr val="7030A0"/>
                </a:solidFill>
              </a:rPr>
              <a:t>Гьудул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нусгоги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дагьав,тушман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цоги</a:t>
            </a:r>
            <a:r>
              <a:rPr lang="ru-RU" sz="2800" dirty="0" smtClean="0">
                <a:solidFill>
                  <a:srgbClr val="7030A0"/>
                </a:solidFill>
              </a:rPr>
              <a:t> г1емерав.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6. </a:t>
            </a:r>
            <a:r>
              <a:rPr lang="ru-RU" sz="2800" dirty="0" err="1" smtClean="0">
                <a:solidFill>
                  <a:srgbClr val="7030A0"/>
                </a:solidFill>
              </a:rPr>
              <a:t>Нусго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гъурщидаса,нусго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гьудул</a:t>
            </a:r>
            <a:r>
              <a:rPr lang="ru-RU" sz="2800" dirty="0" smtClean="0">
                <a:solidFill>
                  <a:srgbClr val="7030A0"/>
                </a:solidFill>
              </a:rPr>
              <a:t> лъик1.</a:t>
            </a:r>
          </a:p>
          <a:p>
            <a:pPr marL="342900" lvl="0" indent="-342900">
              <a:lnSpc>
                <a:spcPts val="1835"/>
              </a:lnSpc>
            </a:pPr>
            <a:endParaRPr lang="ru-RU" sz="2800" dirty="0" smtClean="0">
              <a:solidFill>
                <a:schemeClr val="bg1"/>
              </a:solidFill>
              <a:ea typeface="Times New Roman"/>
            </a:endParaRPr>
          </a:p>
          <a:p>
            <a:pPr marL="342900" lvl="0" indent="-342900">
              <a:lnSpc>
                <a:spcPts val="1835"/>
              </a:lnSpc>
            </a:pPr>
            <a:endParaRPr lang="ru-RU" sz="2800" dirty="0" smtClean="0">
              <a:solidFill>
                <a:schemeClr val="bg1"/>
              </a:solidFill>
              <a:ea typeface="Times New Roman"/>
            </a:endParaRPr>
          </a:p>
          <a:p>
            <a:pPr marL="342900" lvl="0" indent="-342900">
              <a:lnSpc>
                <a:spcPts val="1835"/>
              </a:lnSpc>
            </a:pPr>
            <a:r>
              <a:rPr lang="ru-RU" sz="2800" dirty="0" smtClean="0">
                <a:solidFill>
                  <a:srgbClr val="FF0000"/>
                </a:solidFill>
                <a:ea typeface="Times New Roman"/>
              </a:rPr>
              <a:t> </a:t>
            </a:r>
            <a:endParaRPr lang="ru-RU" sz="2800" dirty="0">
              <a:solidFill>
                <a:srgbClr val="FF0000"/>
              </a:solidFill>
              <a:ea typeface="Times New Roman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95536" y="302359"/>
            <a:ext cx="8424936" cy="655564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Пасих1го ц1али.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Бищунго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лъик1ав диктор» - х1ай.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«К1алъалеб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Мах1ачхъала! Т1егьалеб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г1ун бач1унеб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нилъер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тахшагьар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Гьанже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Мах1ачхъалаялда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руго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80ялдасаги ц1ик1к1ун къват1ал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майдаби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Гьел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къват1ал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берцин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гьарун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руго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15ялдасаги ц1ик1к1ун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памятниказ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7030A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Мах1ачхъалаялда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руго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10ялдасаги ц1ик1к1ун т1адег1анаб ц1алул заведение, 11 техникум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училище, 28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гьоркьохъеб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ц1алул заведение, 50ялдасаги ц1ик1к1ун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гьоркьохъеб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школа. Т1адег1анал ц1алул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заведениязда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ц1алулев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вуго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26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азарго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студент 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5576" y="692696"/>
            <a:ext cx="7776864" cy="535531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Раг1абиги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дандран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тарихалги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раг1абазде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сверизарун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предложениял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г1уц1е.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Мах1ачхъалаялъул, къват1азул, 1999,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соналъ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халалъи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6 км., бук1ана.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Б) 200 автобус,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хьвадана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114,троллейбус,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гьенир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Викторина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Чанабилеб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соналъ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Петр 1 вук1арав </a:t>
            </a: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Таргъуялда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 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Кида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кьураб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Порт- </a:t>
            </a: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Петровскиялъе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шагьаралъул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статус? 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Кида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т1оцебе </a:t>
            </a: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бакараб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шагьаралъул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маяк?  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Кида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Порт- </a:t>
            </a: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Петровскиялда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Мах1ачхъала </a:t>
            </a: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абун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ц1ар </a:t>
            </a: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хисараб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 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Дагъистаналъул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тарихалъулабгун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краеведениялъул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музей </a:t>
            </a: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кида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рагьараб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 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1904  </a:t>
            </a: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соналъ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Мах1ачхъалаялда чан къват1 бук1араб? 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Революциялда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цересел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соназ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Мах1ачхъалаялда чан вук1арав т1адег1анаб </a:t>
            </a: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лъай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бугев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бугев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чи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 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Дагъистаналда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к1удияб </a:t>
            </a: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ракьбагъари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кида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ккараб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  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0"/>
            <a:ext cx="8496944" cy="6555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Викторина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Чанабилеб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соналъ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Петр 1 вук1арав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Таргъуялда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(1722)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кьураб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Порт-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Петровскиялъе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шагьаралъул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статус? (1857)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т1оцебе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бакараб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шагьаралъул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маяк?  (1852)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Порт-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Петровскиялда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Мах1ачхъала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абун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ц1ар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хисараб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(1921)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Дагъистаналъул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тарихалъулабгун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краеведениялъул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музей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рагьараб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(1925)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1904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соналъ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Мах1ачхъалаялда чан къват1 бук1араб? (16)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Революциялда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цересел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соназ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Мах1ачхъалаялда чан вук1арав т1адег1анаб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лъай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бугев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бугев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(16)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Дагъистаналда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к1удияб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ракьбагъари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ккараб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 (14 май 1970)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404664"/>
            <a:ext cx="658822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Дир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умумуз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бицараб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Улбуцаги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бицунеб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Урхъула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духъ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авар  мац1,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Малъе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эбел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рахьдал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мац1.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059832" y="3317504"/>
            <a:ext cx="554461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Дида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тарихги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лъазе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Дагъистанги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бокьизе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Кьолбол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васлъун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вук1ине,-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Малъе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эбел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рахьдал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5805264"/>
            <a:ext cx="2420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Р.Х1амзатов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39552" y="1053897"/>
            <a:ext cx="827479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Творческияб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х1алт1и.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    …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соналъ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июналда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нилъер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Ват1аналде т1аде к1анц1ана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фашистазул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аскарал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Дагъистаналдаса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рагъде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азарго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         … 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соналъ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маялъ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нилъер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халкъалъ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гьеб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рагъулъ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баргьенлъи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босана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1945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1941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120      9      22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ree-images.com/or/b759/knife_carving_chef_kitche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813690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491880" y="332656"/>
            <a:ext cx="3096344" cy="8086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Ребус.</a:t>
            </a:r>
            <a:endParaRPr lang="ru-RU" sz="4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8264" y="3501008"/>
            <a:ext cx="1944216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 b="1" dirty="0" smtClean="0">
                <a:solidFill>
                  <a:srgbClr val="00B050"/>
                </a:solidFill>
                <a:latin typeface="Calibri"/>
                <a:ea typeface="Times New Roman"/>
                <a:cs typeface="Times New Roman"/>
              </a:rPr>
              <a:t>  го</a:t>
            </a:r>
            <a:endParaRPr lang="ru-RU" sz="9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755576" y="794320"/>
            <a:ext cx="763284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Х1арпал бит1ун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лъун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36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тарихал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ккезаре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олъагб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иокьгм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къгооик1-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окъаблъог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err="1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нн</a:t>
            </a:r>
            <a:r>
              <a:rPr lang="ru-RU" sz="4400" b="1" dirty="0" err="1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окъуг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аоагрщуз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764704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Х1арпал бит1ун </a:t>
            </a:r>
            <a:r>
              <a:rPr lang="ru-RU" sz="40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лъун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тарихал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ккезаре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40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олъагб</a:t>
            </a:r>
            <a:r>
              <a:rPr lang="ru-RU" sz="4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4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4000" b="1" dirty="0" err="1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лъабго</a:t>
            </a:r>
            <a:endParaRPr lang="ru-RU" sz="4000" b="1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иокьгм</a:t>
            </a:r>
            <a:r>
              <a:rPr lang="ru-RU" sz="4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4000" b="1" dirty="0" err="1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микьго</a:t>
            </a:r>
            <a:endParaRPr lang="ru-RU" sz="4000" b="1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къгооик1- к1икъого</a:t>
            </a:r>
            <a:endParaRPr lang="ru-RU" sz="4000" b="1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окъаблъог</a:t>
            </a:r>
            <a:r>
              <a:rPr lang="ru-RU" sz="4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sz="4000" b="1" dirty="0" err="1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лъабкъого</a:t>
            </a:r>
            <a:endParaRPr lang="ru-RU" sz="4000" b="1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уннсокъуг</a:t>
            </a:r>
            <a:r>
              <a:rPr lang="ru-RU" sz="4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4000" b="1" dirty="0" err="1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ункънусго</a:t>
            </a:r>
            <a:endParaRPr lang="ru-RU" sz="4000" b="1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аоагрщуз-щуазарго</a:t>
            </a:r>
            <a:endParaRPr lang="ru-RU" sz="4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835696" y="1772816"/>
            <a:ext cx="541706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Предложениял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т1уразе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гьаре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err="1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Жакъа</a:t>
            </a:r>
            <a:r>
              <a:rPr lang="ru-RU" sz="3200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дида</a:t>
            </a:r>
            <a:r>
              <a:rPr lang="ru-RU" sz="3200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бихьана</a:t>
            </a:r>
            <a:r>
              <a:rPr lang="ru-RU" sz="3200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Times New Roman" pitchFamily="18" charset="0"/>
              </a:rPr>
              <a:t>Нижер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Times New Roman" pitchFamily="18" charset="0"/>
              </a:rPr>
              <a:t>буго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Times New Roman" pitchFamily="18" charset="0"/>
              </a:rPr>
              <a:t>… 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4a/29/f3/4a29f3cff2af80a68c68eae81acdf43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19442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0"/>
            <a:ext cx="77474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Рик1к1еналъул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кумекалдалъун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гьал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суратазда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щиб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бахъун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бугеб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абе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Овц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196752"/>
            <a:ext cx="1835696" cy="1405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Домашние утк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908720"/>
            <a:ext cx="1543852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рисованные, животные, птицы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836712"/>
            <a:ext cx="1512168" cy="131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Друзья, начинается сезон по доставке суточной и подрощенной птицы! 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04864"/>
            <a:ext cx="2339752" cy="142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pinimg.com/originals/57/b8/45/57b845b8a5c857a4bc68c6b05c9e37c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2348880"/>
            <a:ext cx="172819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s01.yapfiles.ru/files/2446125/Persis_Clayton_Weirs._Dream_Team_Summers_End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908720"/>
            <a:ext cx="1944216" cy="122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воробьи: оригинал 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348880"/>
            <a:ext cx="2232248" cy="113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Бесплатная картинка для рабочего стола на тему: живопись, kindred spirits, ...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2708920"/>
            <a:ext cx="15841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i.pinimg.com/736x/cc/d8/6f/ccd86f0a991b5110c6e761a190a828c1--squirrel-art-maple-tre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3933056"/>
            <a:ext cx="1584176" cy="119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i.pinimg.com/originals/6b/a0/5c/6ba05cca7b80f83e78e45f2d16812935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79712" y="3861048"/>
            <a:ext cx="1224136" cy="116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im0-tub-ru.yandex.net/i?id=2b29d8ece5eaae09dfa5d3d62cc6bfb5-l&amp;n=13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48064" y="3861048"/>
            <a:ext cx="1913164" cy="126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wallpaperscave.ru/images/original/18/06-12/animals-birds-owl-57113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2280" y="4149080"/>
            <a:ext cx="1792932" cy="96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i.pinimg.com/originals/80/6a/83/806a83802643a11fa57e01ed899576ad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5445224"/>
            <a:ext cx="1728192" cy="122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im0-tub-ru.yandex.net/i?id=746c60ed48c4d1b6f511f23427b43a23-l&amp;n=13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83768" y="5229200"/>
            <a:ext cx="2232248" cy="132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crosti.ru/patterns/00/0d/f0/abe854f9f1/picture.jp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48064" y="5373216"/>
            <a:ext cx="1834133" cy="130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s://im0-tub-ru.yandex.net/i?id=ccd9c08419415d3e10ebf4b25be84e3f-l&amp;n=13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419872" y="4005064"/>
            <a:ext cx="149421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ae01.alicdn.com/kf/HTB10_8csL5TBuNjSspmq6yDRVXaw/5D-Diy.jp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236296" y="5301208"/>
            <a:ext cx="1660525" cy="124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7544" y="1268760"/>
            <a:ext cx="846043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Дарсил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 х1асил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гьабила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Дарсги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ахиралде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181818"/>
                </a:solidFill>
                <a:ea typeface="Times New Roman" pitchFamily="18" charset="0"/>
                <a:cs typeface="Arial" pitchFamily="34" charset="0"/>
              </a:rPr>
              <a:t>щ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олеб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буго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, рач1аха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нилъеца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 рак1алде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щвезабила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гьаб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дарсида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сундул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 х1акъалъулъ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нилъеца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бицараб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?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Щиб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нужеда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лъараб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Кинал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суалазе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гьеб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жаваблъун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 бач1унеб?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Бокьанищ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181818"/>
                </a:solidFill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ужее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жакъасеб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дарс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39552" y="1540967"/>
            <a:ext cx="801877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Рокъобе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х1алт1и.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Раг1аби </a:t>
            </a:r>
            <a:r>
              <a:rPr lang="ru-RU" sz="3600" b="1" dirty="0" err="1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лъазаризе</a:t>
            </a: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Гьумер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80, х1алт1и 4.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55576" y="461738"/>
            <a:ext cx="7776864" cy="5570756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100 000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сонги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Цоги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бай маг1арулаз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Зобал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т1агърал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кинигин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Т1ад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лъеги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маг1арулаз.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1000 вас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гьавеги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1000 яс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гьаеги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Гьаб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бач1анщинаб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къоялъ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Щибаб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росулъ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маг1арухъ.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                                     Р. Х1амзатов</a:t>
            </a:r>
            <a:r>
              <a:rPr lang="ru-RU" sz="3600" dirty="0" smtClean="0">
                <a:latin typeface="Calibri" pitchFamily="34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hareslide.ru/img/thumbs/79753cdd6f1a1cd86d24f959983bc4fb-800x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7992887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547664" y="764704"/>
            <a:ext cx="60451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Х1ай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Хъизаналъул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гуреб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раг1и бате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23528" y="2996952"/>
            <a:ext cx="88204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Берцинаб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борхатаб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ъабго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аг1араб.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Х1алт1ана,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къого</a:t>
            </a: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кват1ана</a:t>
            </a: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ц1алана.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95536" y="1832049"/>
            <a:ext cx="7742935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3049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КИНАЛ     КАЛАМАЛЪУЛ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БУТ1АБАЗУЛ </a:t>
            </a:r>
            <a:r>
              <a:rPr lang="ru-RU" sz="32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СУАЛАЛ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ГЬАНИР   РИХЬИЗАРУН  РУГЕЛ?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304925" algn="l"/>
              </a:tabLst>
            </a:pPr>
            <a:endParaRPr lang="ru-RU" sz="3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304925" algn="l"/>
              </a:tabLst>
            </a:pPr>
            <a:r>
              <a:rPr lang="ru-RU" sz="320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Щиб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    </a:t>
            </a:r>
            <a:r>
              <a:rPr lang="ru-RU" sz="320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Кинаб</a:t>
            </a:r>
            <a:r>
              <a:rPr lang="ru-RU" sz="32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     </a:t>
            </a:r>
            <a:r>
              <a:rPr lang="ru-RU" sz="320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Щиб</a:t>
            </a:r>
            <a:r>
              <a:rPr lang="ru-RU" sz="32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гьабуна</a:t>
            </a:r>
            <a:r>
              <a:rPr lang="ru-RU" sz="32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      Чан?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492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199673"/>
            <a:ext cx="853345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haroni" pitchFamily="2" charset="-79"/>
              </a:rPr>
              <a:t>Словарияб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haroni" pitchFamily="2" charset="-79"/>
              </a:rPr>
              <a:t> х1алт1и.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solidFill>
                <a:srgbClr val="0000FF"/>
              </a:solidFill>
              <a:cs typeface="Aharoni" pitchFamily="2" charset="-79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00FF"/>
                </a:solidFill>
                <a:cs typeface="Aharoni" pitchFamily="2" charset="-79"/>
              </a:rPr>
              <a:t>Рик1к1ен- числительное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err="1" smtClean="0">
                <a:solidFill>
                  <a:srgbClr val="0000FF"/>
                </a:solidFill>
                <a:cs typeface="Aharoni" pitchFamily="2" charset="-79"/>
              </a:rPr>
              <a:t>тарих</a:t>
            </a:r>
            <a:r>
              <a:rPr lang="ru-RU" sz="3600" b="1" dirty="0" smtClean="0">
                <a:solidFill>
                  <a:srgbClr val="0000FF"/>
                </a:solidFill>
                <a:cs typeface="Aharoni" pitchFamily="2" charset="-79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cs typeface="Aharoni" pitchFamily="2" charset="-79"/>
              </a:rPr>
              <a:t>– цифра</a:t>
            </a:r>
            <a:endParaRPr lang="ru-RU" sz="3600" b="1" dirty="0" smtClean="0">
              <a:solidFill>
                <a:srgbClr val="0000FF"/>
              </a:solidFill>
              <a:cs typeface="Aharoni" pitchFamily="2" charset="-79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00FF"/>
                </a:solidFill>
                <a:cs typeface="Aharoni" pitchFamily="2" charset="-79"/>
              </a:rPr>
              <a:t>ч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cs typeface="Aharoni" pitchFamily="2" charset="-79"/>
              </a:rPr>
              <a:t>ан? - сколько?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err="1" smtClean="0">
                <a:solidFill>
                  <a:srgbClr val="0000FF"/>
                </a:solidFill>
                <a:cs typeface="Aharoni" pitchFamily="2" charset="-79"/>
              </a:rPr>
              <a:t>чанабилеб</a:t>
            </a:r>
            <a:r>
              <a:rPr lang="ru-RU" sz="3600" b="1" dirty="0" smtClean="0">
                <a:solidFill>
                  <a:srgbClr val="0000FF"/>
                </a:solidFill>
                <a:cs typeface="Aharoni" pitchFamily="2" charset="-79"/>
              </a:rPr>
              <a:t>? – который по счету?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err="1" smtClean="0">
                <a:solidFill>
                  <a:srgbClr val="0000FF"/>
                </a:solidFill>
                <a:cs typeface="Aharoni" pitchFamily="2" charset="-79"/>
              </a:rPr>
              <a:t>халалъи</a:t>
            </a:r>
            <a:r>
              <a:rPr lang="ru-RU" sz="3600" b="1" dirty="0" smtClean="0">
                <a:solidFill>
                  <a:srgbClr val="0000FF"/>
                </a:solidFill>
                <a:cs typeface="Aharoni" pitchFamily="2" charset="-79"/>
              </a:rPr>
              <a:t> – длина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00FF"/>
                </a:solidFill>
                <a:cs typeface="Aharoni" pitchFamily="2" charset="-79"/>
              </a:rPr>
              <a:t>борце – измерь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00FF"/>
                </a:solidFill>
                <a:cs typeface="Aharoni" pitchFamily="2" charset="-79"/>
              </a:rPr>
              <a:t>г1аммаб </a:t>
            </a:r>
            <a:r>
              <a:rPr lang="ru-RU" sz="3600" b="1" dirty="0" err="1" smtClean="0">
                <a:solidFill>
                  <a:srgbClr val="0000FF"/>
                </a:solidFill>
                <a:cs typeface="Aharoni" pitchFamily="2" charset="-79"/>
              </a:rPr>
              <a:t>хоб</a:t>
            </a:r>
            <a:r>
              <a:rPr lang="ru-RU" sz="3600" b="1" dirty="0" smtClean="0">
                <a:solidFill>
                  <a:srgbClr val="0000FF"/>
                </a:solidFill>
                <a:cs typeface="Aharoni" pitchFamily="2" charset="-79"/>
              </a:rPr>
              <a:t> – братская могила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00FF"/>
                </a:solidFill>
                <a:cs typeface="Aharoni" pitchFamily="2" charset="-79"/>
              </a:rPr>
              <a:t>г1азаб – казнь, мучение, страдание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00FF"/>
                </a:solidFill>
                <a:cs typeface="Aharoni" pitchFamily="2" charset="-79"/>
              </a:rPr>
              <a:t>т1ох - крыша             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haroni" pitchFamily="2" charset="-79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39552" y="1700808"/>
            <a:ext cx="82809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РикIкIеналъе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лъола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чан?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чанабилеб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абурал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суалал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(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нусго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нусабилеб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5,  9, 11, 35,  98,  178,  234.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9512" y="2348880"/>
            <a:ext cx="860444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181818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3200" b="1" dirty="0" smtClean="0"/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Сверухъеги</a:t>
            </a:r>
            <a:r>
              <a:rPr lang="ru-RU" sz="3200" b="1" dirty="0" smtClean="0">
                <a:solidFill>
                  <a:srgbClr val="7030A0"/>
                </a:solidFill>
              </a:rPr>
              <a:t>  </a:t>
            </a:r>
            <a:r>
              <a:rPr lang="ru-RU" sz="3200" b="1" dirty="0" err="1" smtClean="0">
                <a:solidFill>
                  <a:srgbClr val="7030A0"/>
                </a:solidFill>
              </a:rPr>
              <a:t>балагьун</a:t>
            </a:r>
            <a:r>
              <a:rPr lang="ru-RU" sz="3200" b="1" dirty="0" smtClean="0">
                <a:solidFill>
                  <a:srgbClr val="7030A0"/>
                </a:solidFill>
              </a:rPr>
              <a:t>  рик1к1еналъул </a:t>
            </a:r>
            <a:r>
              <a:rPr lang="ru-RU" sz="3200" b="1" dirty="0" err="1" smtClean="0">
                <a:solidFill>
                  <a:srgbClr val="7030A0"/>
                </a:solidFill>
              </a:rPr>
              <a:t>кумекалдалъун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предложениял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ургъе</a:t>
            </a:r>
            <a:r>
              <a:rPr lang="ru-RU" sz="3200" b="1" dirty="0" smtClean="0">
                <a:solidFill>
                  <a:srgbClr val="7030A0"/>
                </a:solidFill>
              </a:rPr>
              <a:t>. </a:t>
            </a:r>
            <a:endParaRPr lang="ru-RU" sz="3200" dirty="0" smtClean="0">
              <a:solidFill>
                <a:srgbClr val="7030A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23528" y="1170619"/>
            <a:ext cx="828092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Тетрадалда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х1алт1и.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Гьумер76, х1алт1и 1.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Семферополалда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г1аммаб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Анкьго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г1урусасул, </a:t>
            </a:r>
            <a:r>
              <a:rPr lang="ru-RU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цо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аварасул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…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Бищун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гьит1инасул </a:t>
            </a:r>
            <a:r>
              <a:rPr lang="ru-RU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къого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сон </a:t>
            </a:r>
            <a:r>
              <a:rPr lang="ru-RU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бугел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Къоло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щуйилъ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бищун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к1удияв </a:t>
            </a:r>
            <a:r>
              <a:rPr lang="ru-RU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вугел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Анкьавго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г1урус вас, г1азаб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кьун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ч1вана,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Г1абдулманапов хут1ана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нахъе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Россиялъул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солдатал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Р.Х1амзатов.)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22451"/>
            <a:ext cx="7992888" cy="3047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              БИЦАНК1АБИ.</a:t>
            </a:r>
            <a:r>
              <a:rPr lang="ru-RU" sz="48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4800" b="1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К1иго </a:t>
            </a:r>
            <a:r>
              <a:rPr lang="ru-RU" sz="4800" b="1" dirty="0" err="1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эбел</a:t>
            </a:r>
            <a:r>
              <a:rPr lang="ru-RU" sz="4800" b="1" dirty="0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, анц1го т1инч1.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100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755</TotalTime>
  <Words>667</Words>
  <Application>Microsoft Office PowerPoint</Application>
  <PresentationFormat>Экран (4:3)</PresentationFormat>
  <Paragraphs>147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</dc:creator>
  <cp:lastModifiedBy>komp</cp:lastModifiedBy>
  <cp:revision>63</cp:revision>
  <dcterms:created xsi:type="dcterms:W3CDTF">2021-02-16T20:55:51Z</dcterms:created>
  <dcterms:modified xsi:type="dcterms:W3CDTF">2022-01-27T07:49:29Z</dcterms:modified>
</cp:coreProperties>
</file>