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257" r:id="rId2"/>
    <p:sldId id="282" r:id="rId3"/>
    <p:sldId id="295" r:id="rId4"/>
    <p:sldId id="260" r:id="rId5"/>
    <p:sldId id="261" r:id="rId6"/>
    <p:sldId id="264" r:id="rId7"/>
    <p:sldId id="266" r:id="rId8"/>
    <p:sldId id="267" r:id="rId9"/>
    <p:sldId id="289" r:id="rId10"/>
    <p:sldId id="291" r:id="rId11"/>
    <p:sldId id="292" r:id="rId12"/>
    <p:sldId id="290" r:id="rId13"/>
    <p:sldId id="293" r:id="rId14"/>
    <p:sldId id="268" r:id="rId15"/>
    <p:sldId id="269" r:id="rId16"/>
    <p:sldId id="270" r:id="rId17"/>
    <p:sldId id="271" r:id="rId18"/>
    <p:sldId id="272" r:id="rId19"/>
    <p:sldId id="273" r:id="rId20"/>
    <p:sldId id="284" r:id="rId21"/>
    <p:sldId id="274" r:id="rId22"/>
    <p:sldId id="285" r:id="rId23"/>
    <p:sldId id="275" r:id="rId24"/>
    <p:sldId id="286" r:id="rId25"/>
    <p:sldId id="276" r:id="rId26"/>
    <p:sldId id="287" r:id="rId27"/>
    <p:sldId id="277" r:id="rId28"/>
    <p:sldId id="278" r:id="rId29"/>
    <p:sldId id="294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E4E35-22B8-4C38-AE0C-CF05BC4BBAA9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A3B1-B561-47AB-8290-8FE07FB38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36712"/>
            <a:ext cx="7776864" cy="25545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Тема:</a:t>
            </a:r>
            <a:r>
              <a:rPr lang="ru-RU" sz="4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Такрар</a:t>
            </a:r>
            <a:r>
              <a:rPr lang="ru-RU" sz="3200" b="1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гьабиялъул</a:t>
            </a:r>
            <a:r>
              <a:rPr lang="ru-RU" sz="3200" b="1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дарс</a:t>
            </a:r>
            <a:endParaRPr lang="ru-RU" sz="3200" b="1" i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2131115"/>
            <a:ext cx="7776864" cy="3477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-Маг1арул мац1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лъаялъул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хал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гьаби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-Авар мац1алдехун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рокьи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бижизаби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2132856"/>
            <a:ext cx="7776864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Мурад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00808"/>
            <a:ext cx="6408712" cy="379078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endParaRPr lang="ru-RU" sz="36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endParaRPr lang="ru-RU" sz="36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r>
              <a:rPr lang="ru-RU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К1иго </a:t>
            </a:r>
            <a:r>
              <a:rPr lang="ru-RU" sz="36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эбел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,  анц1го т1инч1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endParaRPr lang="ru-RU" sz="36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r>
              <a:rPr lang="ru-RU" sz="3600" dirty="0" smtClean="0">
                <a:ea typeface="Calibri"/>
                <a:cs typeface="Times New Roman"/>
              </a:rPr>
              <a:t>	</a:t>
            </a:r>
            <a:endParaRPr lang="ru-RU" sz="36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2666" y="4581128"/>
            <a:ext cx="1918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(</a:t>
            </a:r>
            <a:r>
              <a:rPr lang="ru-RU" dirty="0" err="1" smtClean="0">
                <a:ea typeface="Calibri"/>
                <a:cs typeface="Times New Roman"/>
              </a:rPr>
              <a:t>кверал</a:t>
            </a:r>
            <a:r>
              <a:rPr lang="ru-RU" dirty="0" smtClean="0">
                <a:ea typeface="Calibri"/>
                <a:cs typeface="Times New Roman"/>
              </a:rPr>
              <a:t>, </a:t>
            </a:r>
            <a:r>
              <a:rPr lang="ru-RU" dirty="0" err="1" smtClean="0">
                <a:ea typeface="Calibri"/>
                <a:cs typeface="Times New Roman"/>
              </a:rPr>
              <a:t>килщал</a:t>
            </a:r>
            <a:r>
              <a:rPr lang="ru-RU" dirty="0" smtClean="0">
                <a:ea typeface="Calibri"/>
                <a:cs typeface="Times New Roman"/>
              </a:rPr>
              <a:t>) </a:t>
            </a:r>
            <a:endParaRPr lang="ru-RU" dirty="0"/>
          </a:p>
        </p:txBody>
      </p:sp>
      <p:pic>
        <p:nvPicPr>
          <p:cNvPr id="43010" name="Picture 2" descr="https://avatars.mds.yandex.net/get-zen_doc/1706517/pub_5d6228333f548700ae2734a8_5d6228a0a660d700ad2c343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79992" y="5301208"/>
            <a:ext cx="341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кверал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килщал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745736"/>
            <a:ext cx="6984776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r>
              <a:rPr lang="ru-RU" sz="4400" b="1" dirty="0" smtClean="0">
                <a:solidFill>
                  <a:schemeClr val="bg1"/>
                </a:solidFill>
                <a:ea typeface="Calibri"/>
                <a:cs typeface="Times New Roman"/>
              </a:rPr>
              <a:t>Буханаг1ан </a:t>
            </a:r>
            <a:r>
              <a:rPr lang="ru-RU" sz="4400" b="1" dirty="0" err="1" smtClean="0">
                <a:solidFill>
                  <a:schemeClr val="bg1"/>
                </a:solidFill>
                <a:ea typeface="Calibri"/>
                <a:cs typeface="Times New Roman"/>
              </a:rPr>
              <a:t>басандулеб</a:t>
            </a:r>
            <a:r>
              <a:rPr lang="ru-RU" sz="4400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ea typeface="Calibri"/>
                <a:cs typeface="Times New Roman"/>
              </a:rPr>
              <a:t>жо</a:t>
            </a:r>
            <a:endParaRPr lang="ru-RU" sz="44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5614" y="3244334"/>
            <a:ext cx="99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(торг1о)</a:t>
            </a:r>
            <a:endParaRPr lang="ru-RU" dirty="0"/>
          </a:p>
        </p:txBody>
      </p:sp>
      <p:pic>
        <p:nvPicPr>
          <p:cNvPr id="41986" name="Picture 2" descr="https://im0-tub-ru.yandex.net/i?id=27fbcfea25d96e01f5481fa90d606d7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778896" cy="57788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5614" y="3717032"/>
            <a:ext cx="2158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ea typeface="Calibri"/>
                <a:cs typeface="Times New Roman"/>
              </a:rPr>
              <a:t>(торг1о)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krasivye-mesta.ru/img/Gora-Pushkin-Tau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8100392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a typeface="Calibri"/>
                <a:cs typeface="Times New Roman"/>
              </a:rPr>
              <a:t>Кицаби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a typeface="Calibri"/>
                <a:cs typeface="Times New Roman"/>
              </a:rPr>
              <a:t>ва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a typeface="Calibri"/>
                <a:cs typeface="Times New Roman"/>
              </a:rPr>
              <a:t>абиял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. – г1урус мац1алда </a:t>
            </a:r>
            <a:r>
              <a:rPr lang="ru-RU" sz="2400" b="1" dirty="0" err="1" smtClean="0">
                <a:solidFill>
                  <a:srgbClr val="FFFF00"/>
                </a:solidFill>
                <a:ea typeface="Calibri"/>
                <a:cs typeface="Times New Roman"/>
              </a:rPr>
              <a:t>руссинарула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.</a:t>
            </a:r>
            <a:endParaRPr lang="ru-RU" sz="2400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Ват1ан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хириясе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хвел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бук1унаро.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9895" algn="ctr"/>
              </a:tabLst>
            </a:pP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БетIер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хIалтIичIони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хIатIал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свакала</a:t>
            </a:r>
            <a:r>
              <a:rPr lang="ru-RU" sz="2000" dirty="0" smtClean="0">
                <a:solidFill>
                  <a:schemeClr val="bg1"/>
                </a:solidFill>
                <a:ea typeface="Times New Roman"/>
                <a:cs typeface="Arial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                                                                                                                                 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Гьобол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г1емерасул г1умру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берцинаб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                                                                                                                            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Бицине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вортуге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гьабизе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ворта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                                                                                                                               Анц1ц1ул борце,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Times New Roman"/>
              </a:rPr>
              <a:t>цин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Times New Roman"/>
              </a:rPr>
              <a:t> къот1е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99592" y="581100"/>
            <a:ext cx="7416824" cy="5632311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40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Предложениял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т1уразе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гьаре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Дида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жакъа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бихьана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Нижер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классалъ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эбелалъ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563231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endParaRPr lang="ru-RU" sz="4000" b="1" dirty="0" smtClean="0"/>
          </a:p>
          <a:p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Х1арпал </a:t>
            </a:r>
            <a:r>
              <a:rPr lang="ru-RU" sz="4000" b="1" dirty="0" err="1" smtClean="0">
                <a:solidFill>
                  <a:srgbClr val="FF0000"/>
                </a:solidFill>
              </a:rPr>
              <a:t>рилана</a:t>
            </a:r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 </a:t>
            </a:r>
            <a:r>
              <a:rPr lang="ru-RU" sz="4000" dirty="0" smtClean="0"/>
              <a:t>…ер ,     -</a:t>
            </a:r>
            <a:r>
              <a:rPr lang="ru-RU" sz="4000" dirty="0" err="1" smtClean="0"/>
              <a:t>ед</a:t>
            </a:r>
            <a:r>
              <a:rPr lang="ru-RU" sz="4000" dirty="0" smtClean="0"/>
              <a:t> ,       </a:t>
            </a:r>
            <a:r>
              <a:rPr lang="ru-RU" sz="4000" dirty="0" err="1" smtClean="0"/>
              <a:t>къ</a:t>
            </a:r>
            <a:r>
              <a:rPr lang="ru-RU" sz="4000" dirty="0" smtClean="0"/>
              <a:t> – </a:t>
            </a:r>
            <a:r>
              <a:rPr lang="ru-RU" sz="4000" dirty="0" err="1" smtClean="0"/>
              <a:t>дако</a:t>
            </a:r>
            <a:r>
              <a:rPr lang="ru-RU" sz="4000" dirty="0" smtClean="0"/>
              <a:t> ,   - </a:t>
            </a:r>
            <a:r>
              <a:rPr lang="ru-RU" sz="4000" dirty="0" err="1" smtClean="0"/>
              <a:t>жу</a:t>
            </a:r>
            <a:r>
              <a:rPr lang="ru-RU" sz="4000" dirty="0" smtClean="0"/>
              <a:t> ,    - пун ,  - </a:t>
            </a:r>
            <a:r>
              <a:rPr lang="ru-RU" sz="4000" dirty="0" err="1" smtClean="0"/>
              <a:t>лъана</a:t>
            </a:r>
            <a:r>
              <a:rPr lang="ru-RU" sz="4000" dirty="0" smtClean="0"/>
              <a:t> ,  -</a:t>
            </a:r>
            <a:r>
              <a:rPr lang="ru-RU" sz="4000" dirty="0" err="1" smtClean="0"/>
              <a:t>гъур</a:t>
            </a:r>
            <a:r>
              <a:rPr lang="ru-RU" sz="4000" dirty="0" smtClean="0"/>
              <a:t> .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75656" y="4419110"/>
            <a:ext cx="442798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i.ytimg.com/vi/2r4JJFhV20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20881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94928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Т1ехьалдаса х1алт1и.  </a:t>
            </a:r>
            <a:r>
              <a:rPr lang="ru-RU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Гьумер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65, х1алт1и 146.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496411"/>
            <a:ext cx="8064896" cy="563231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b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Гьаниб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гъалат1 бате: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Гьой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, кету, г1ака, ц1ум, х1ама.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Баг1ли, г1еч, гении, кокон,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ламадур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Хъах1аб, баг1араб,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хинаб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ч1ег1ераб.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60648"/>
            <a:ext cx="309634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ru-RU" sz="4400" b="1" dirty="0" err="1" smtClean="0">
                <a:ea typeface="Times New Roman"/>
                <a:cs typeface="Times New Roman"/>
              </a:rPr>
              <a:t>Ребусал</a:t>
            </a:r>
            <a:r>
              <a:rPr lang="ru-RU" sz="4400" b="1" dirty="0" smtClean="0">
                <a:ea typeface="Times New Roman"/>
                <a:cs typeface="Times New Roman"/>
              </a:rPr>
              <a:t>.</a:t>
            </a:r>
            <a:endParaRPr lang="ru-RU" sz="4400" dirty="0">
              <a:ea typeface="Calibri"/>
              <a:cs typeface="Times New Roman"/>
            </a:endParaRPr>
          </a:p>
        </p:txBody>
      </p:sp>
      <p:pic>
        <p:nvPicPr>
          <p:cNvPr id="6" name="Рисунок 5" descr="https://fsd.multiurok.ru/html/2019/12/11/s_5df09c5722a0e/1286897_9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ages2.minutemediacdn.com/image/upload/c_crop,h_1416,w_2104,x_6,y_0/v1565143714/shape/mentalfloss/594896-gettyimages-179376248.jpg?itok=UWn_fNR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3123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27584" y="692696"/>
            <a:ext cx="7344816" cy="2592288"/>
          </a:xfrm>
          <a:prstGeom prst="rect">
            <a:avLst/>
          </a:prstGeom>
          <a:solidFill>
            <a:schemeClr val="tx2"/>
          </a:solidFill>
        </p:spPr>
        <p:txBody>
          <a:bodyPr wrap="none" fromWordArt="1">
            <a:prstTxWarp prst="textPlain">
              <a:avLst>
                <a:gd name="adj" fmla="val 503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</a:t>
            </a:r>
          </a:p>
          <a:p>
            <a:pPr algn="ctr" rtl="0"/>
            <a:endParaRPr lang="ru-RU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</a:t>
            </a:r>
            <a:r>
              <a:rPr lang="ru-RU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Берцинхъвай</a:t>
            </a:r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        .</a:t>
            </a:r>
          </a:p>
          <a:p>
            <a:pPr algn="ctr" rtl="0"/>
            <a:endParaRPr lang="ru-RU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115616" y="1916832"/>
            <a:ext cx="2906713" cy="9032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F243E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475656" y="3429000"/>
            <a:ext cx="4264844" cy="10081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7365D"/>
              </a:solidFill>
              <a:effectLst/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089025" y="4489450"/>
            <a:ext cx="3873500" cy="9969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7365D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827584" y="2708920"/>
            <a:ext cx="7344816" cy="3744416"/>
          </a:xfrm>
          <a:prstGeom prst="rect">
            <a:avLst/>
          </a:prstGeom>
          <a:solidFill>
            <a:schemeClr val="tx2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К1 </a:t>
            </a:r>
            <a:r>
              <a:rPr lang="ru-RU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к1</a:t>
            </a:r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ru-RU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Къ</a:t>
            </a:r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къ</a:t>
            </a:r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</a:t>
            </a:r>
            <a:r>
              <a:rPr lang="ru-RU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Кь</a:t>
            </a:r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кь</a:t>
            </a:r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 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9168" y="1350333"/>
            <a:ext cx="7970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  <a:ea typeface="Calibri"/>
                <a:cs typeface="Times New Roman"/>
              </a:rPr>
              <a:t>Квербац1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1806" y="3244334"/>
            <a:ext cx="118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Квербац1 </a:t>
            </a:r>
            <a:endParaRPr lang="ru-RU" dirty="0"/>
          </a:p>
        </p:txBody>
      </p:sp>
      <p:pic>
        <p:nvPicPr>
          <p:cNvPr id="12292" name="Picture 4" descr="https://selcdn.fedsp.com/mem/28/6152/1a15abbfa86653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8464" cy="64747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55172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Квербац1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d.multiurok.ru/html/2019/12/11/s_5df09c5722a0e/1286897_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4563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sd.multiurok.ru/html/2019/12/11/s_5df09c5722a0e/1286897_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36724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1d/b9/23/1db92331f4df38ef76bb8026a39cee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317704" cy="61328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92080" y="587727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Берк1ал</a:t>
            </a:r>
            <a:endParaRPr lang="ru-RU" sz="2400" b="1" dirty="0"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d.multiurok.ru/html/2019/12/11/s_5df09c5722a0e/1286897_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38164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12160" y="2780928"/>
            <a:ext cx="194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/>
              <a:t>Къ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988840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600" dirty="0" smtClean="0">
                <a:ea typeface="Times New Roman"/>
              </a:rPr>
              <a:t>Ц1акъ</a:t>
            </a:r>
            <a:endParaRPr lang="ru-RU" sz="96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orgi.ru/wp-content/uploads/2019/02/%D0%BC%D0%B0%D1%81%D1%82%D0%B5%D1%80%D0%B8%D1%86%D0%B0-%D0%B1%D0%B0%D0%B1%D1%83%D1%88%D0%BA%D0%B5-%D0%BE%D1%82-%D0%B2%D0%BD%D1%83%D1%87%D0%BA%D0%B8-%D0%BD%D0%B0-%D0%B4%D1%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43924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3105835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sz="6000" dirty="0" smtClean="0"/>
              <a:t>К1=Н</a:t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olovalab.ru/wp-content/uploads/2016/04/golovnaya-bol-u-rebenka-v-lobnoj-oblasti-kogda-nuzhno-idti-k-vrachu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8454791" cy="59766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1988840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err="1" smtClean="0">
                <a:solidFill>
                  <a:srgbClr val="000000"/>
                </a:solidFill>
                <a:ea typeface="Times New Roman"/>
              </a:rPr>
              <a:t>нодо</a:t>
            </a:r>
            <a:endParaRPr lang="ru-RU" sz="2800" dirty="0"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azakh-zerno.net/wp-content/uploads/2019/06/indeika_01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45024"/>
            <a:ext cx="1042958" cy="83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ypresentation.ru/documents/89f91b845b771065615fb0d08f206886/img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a.all.biz/img/ua/catalog/1612142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276872"/>
            <a:ext cx="1080120" cy="102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tdata.ru/u16/photoF444/20315659341-0/origi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22920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forum.idws.id/proxy.php?image=http%3A%2F%2Fupload.wikimedia.org%2Fwikipedia%2Fcommons%2Fe%2Fea%2FBos_taurus_taurus_sideview.JPG&amp;hash=393e4ba71c589ae33fd9e5afbab5ce1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17032"/>
            <a:ext cx="1296144" cy="91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1a6b8c0091b4c3014976512135cf5c9e&amp;n=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980728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f.vividscreen.info/soft/c664117f5d1473748d80282ee0fdd922/Beagle-Dog-2880x19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789040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artfile.me/wallpaper/16-03-2010/1280x960/zhivotnye-sovy-48694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249289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ages.pexels.com/photos/47547/squirrel-animal-cute-rodents-47547.jpeg?auto=compress&amp;amp;cs=tinysrgb&amp;amp;fit=crop&amp;amp;h=627&amp;amp;w=120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1052736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look.com.ua/pic/201302/1920x1200/look.com.ua-6464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2276872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million-wallpapers.ru/wallpapers/5/23/516375556235592/buryj-medved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2132856"/>
            <a:ext cx="1152128" cy="97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i.pinimg.com/originals/4a/29/f3/4a29f3cff2af80a68c68eae81acdf43b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2204864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avatars.mds.yandex.net/get-pdb/225396/72608fe7-264a-463d-8b1a-4984d050da87/s1200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5816" y="980728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million-wallpapers.ru/wallpapers/5/21/518611476891186/ezhik-v-lesu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7704" y="5157192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million-wallpapers.ru/wallpapers/3/38/12513869716002125497/griva-lev-kamen-lezhit-smotrit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35897" y="4869160"/>
            <a:ext cx="144015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i.artfile.me/wallpaper/28-07-2006/1600x1200/chimpanzee-zhivotnye-obezyany-347583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3573016"/>
            <a:ext cx="1512168" cy="91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laishevskyi.ru/images/uploads/news/2018/4/26/b6951d989bcec6abf58319a73e823e30_XL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95936" y="3501008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jooinn.com/images/wild-sheep-8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52320" y="4941168"/>
            <a:ext cx="1212651" cy="107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avatars.mds.yandex.net/get-pdb/1939042/463ea42e-1d1e-44e7-89fd-843c966b12f1/s1200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08105" y="5157192"/>
            <a:ext cx="1368152" cy="10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475656" y="188640"/>
            <a:ext cx="5472608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FF0000"/>
                </a:solidFill>
              </a:rPr>
              <a:t>Гьал</a:t>
            </a:r>
            <a:r>
              <a:rPr lang="ru-RU" sz="2000" b="1" dirty="0" smtClean="0">
                <a:solidFill>
                  <a:srgbClr val="FF0000"/>
                </a:solidFill>
              </a:rPr>
              <a:t> рух1ч1аголъабазул ц1арал </a:t>
            </a:r>
            <a:r>
              <a:rPr lang="ru-RU" sz="2000" b="1" dirty="0" err="1" smtClean="0">
                <a:solidFill>
                  <a:srgbClr val="FF0000"/>
                </a:solidFill>
              </a:rPr>
              <a:t>хъвай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43608" y="784449"/>
            <a:ext cx="7200800" cy="501675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Гьаб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раг1иялда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ругел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х1арпазул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кумекалдалъун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ц1иял раг1аби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ургъе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Гьит1инлъула – </a:t>
            </a:r>
            <a:endParaRPr lang="ru-RU" sz="4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18630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44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лъуна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уна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ина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гьалъул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т1алъи.</a:t>
            </a: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32656"/>
            <a:ext cx="8640960" cy="624786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Гъ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х1арп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гъварараб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буго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Гъулгъудула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багъула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Гъенола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гъаримлъула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Гъарула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гъапуллъула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Гъуни,гъалбац1,магъало,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Гъаран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рагъи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гъалмагъир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Гьал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раг1абазулъ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гъ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х1арп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Гъварунабизе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кола.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92088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Релъаралги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бат1иялги жал </a:t>
            </a:r>
            <a:r>
              <a:rPr lang="ru-RU" sz="32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рате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: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endParaRPr lang="ru-RU" sz="32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Баг1ли                                 г1одокари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3" name="Рисунок 2" descr="https://www.syl.ru/misc/i/ai/206495/9364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187624" y="3212976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nastol.com.ua/download.php?img=201506/1680x1050/nastol.com.ua-1403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4.infourok.ru/uploads/ex/09dc/0000a61b-6a215c73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602128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Рокъобе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х1алт1и.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Гьумер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65,  х1алт1и149.</a:t>
            </a:r>
            <a:endParaRPr lang="ru-RU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7.uihere.com/files/51/503/675/cartoon-clip-art-goodbye-stu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46" y="188640"/>
            <a:ext cx="7863274" cy="648072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03648" y="5502109"/>
            <a:ext cx="6696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Къо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мех лъик1!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4000" b="1" dirty="0" smtClean="0">
              <a:solidFill>
                <a:schemeClr val="bg1"/>
              </a:solidFill>
              <a:latin typeface="Calibri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endParaRPr lang="ru-RU" sz="4000" b="1" dirty="0" smtClean="0">
              <a:solidFill>
                <a:schemeClr val="bg1"/>
              </a:solidFill>
              <a:latin typeface="Calibri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      </a:t>
            </a:r>
            <a:r>
              <a:rPr lang="ru-RU" sz="4000" b="1" dirty="0" err="1" smtClean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Хъ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х1арп хъач1аб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жо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буго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</a:t>
            </a:r>
            <a:endParaRPr lang="ru-RU" sz="4000" b="1" dirty="0" smtClean="0">
              <a:solidFill>
                <a:srgbClr val="FF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     Хъирхъидула,хъет1ола,</a:t>
            </a:r>
            <a:endParaRPr lang="ru-RU" sz="4000" b="1" dirty="0" smtClean="0">
              <a:solidFill>
                <a:srgbClr val="FF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    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Хъаз,хъарахъ,хъабахъ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хъазан</a:t>
            </a:r>
            <a:endParaRPr lang="ru-RU" sz="4000" b="1" dirty="0" smtClean="0">
              <a:solidFill>
                <a:srgbClr val="FF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    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Хъал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хъалахъ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хъизан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хъутан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</a:t>
            </a:r>
            <a:endParaRPr lang="ru-RU" sz="4000" b="1" dirty="0" smtClean="0">
              <a:solidFill>
                <a:srgbClr val="FF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     Хъач1го,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хъирхъидилаго</a:t>
            </a:r>
            <a:endParaRPr lang="ru-RU" sz="4000" b="1" dirty="0" smtClean="0">
              <a:solidFill>
                <a:srgbClr val="FF0000"/>
              </a:solidFill>
              <a:ea typeface="Times New Roman"/>
            </a:endParaRPr>
          </a:p>
          <a:p>
            <a:pPr indent="-450215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      </a:t>
            </a:r>
            <a:r>
              <a:rPr lang="ru-RU" sz="4000" b="1" dirty="0" err="1" smtClean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Хъ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нижеца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абила</a:t>
            </a:r>
            <a:r>
              <a:rPr lang="ru-RU" sz="4000" b="1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indent="-450215">
              <a:spcAft>
                <a:spcPts val="0"/>
              </a:spcAft>
            </a:pPr>
            <a:endParaRPr lang="ru-RU" sz="4000" b="1" dirty="0" smtClean="0">
              <a:latin typeface="Calibri"/>
              <a:ea typeface="Times New Roman"/>
              <a:cs typeface="Arial"/>
            </a:endParaRPr>
          </a:p>
          <a:p>
            <a:pPr indent="-450215">
              <a:spcAft>
                <a:spcPts val="0"/>
              </a:spcAft>
            </a:pPr>
            <a:endParaRPr lang="ru-RU" sz="4000" b="1" dirty="0"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12968" cy="63709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4000" b="1" dirty="0" smtClean="0">
              <a:solidFill>
                <a:srgbClr val="7030A0"/>
              </a:solidFill>
              <a:latin typeface="Calibri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endParaRPr lang="ru-RU" sz="4000" b="1" dirty="0" smtClean="0">
              <a:solidFill>
                <a:srgbClr val="7030A0"/>
              </a:solidFill>
              <a:latin typeface="Calibri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        </a:t>
            </a:r>
            <a:r>
              <a:rPr lang="ru-RU" sz="4000" b="1" dirty="0" err="1" smtClean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Хь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х1арп ц1акъ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хьирхьидула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</a:t>
            </a:r>
            <a:endParaRPr lang="ru-RU" sz="4000" b="1" dirty="0" smtClean="0">
              <a:solidFill>
                <a:srgbClr val="FF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      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Хьимхьидула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хьурула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</a:t>
            </a:r>
            <a:endParaRPr lang="ru-RU" sz="4000" b="1" dirty="0" smtClean="0">
              <a:solidFill>
                <a:srgbClr val="FF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      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хьагхьитал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борохь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рихьал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</a:t>
            </a:r>
            <a:endParaRPr lang="ru-RU" sz="4000" b="1" dirty="0" smtClean="0">
              <a:solidFill>
                <a:srgbClr val="FF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      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хьами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хьон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махьа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хьонал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</a:t>
            </a:r>
            <a:endParaRPr lang="ru-RU" sz="4000" b="1" dirty="0" smtClean="0">
              <a:solidFill>
                <a:srgbClr val="FF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      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борхьал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г1адин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хьирхьиде</a:t>
            </a:r>
            <a:endParaRPr lang="ru-RU" sz="4000" b="1" dirty="0" smtClean="0">
              <a:solidFill>
                <a:srgbClr val="FF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        </a:t>
            </a:r>
            <a:r>
              <a:rPr lang="ru-RU" sz="4000" b="1" dirty="0" err="1" smtClean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хь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х1арп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абулаго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нуж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.</a:t>
            </a:r>
          </a:p>
          <a:p>
            <a:pPr>
              <a:spcAft>
                <a:spcPts val="0"/>
              </a:spcAft>
            </a:pPr>
            <a:endParaRPr lang="ru-RU" sz="4000" b="1" dirty="0" smtClean="0">
              <a:solidFill>
                <a:srgbClr val="FF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dirty="0" smtClean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 </a:t>
            </a:r>
            <a:endParaRPr lang="ru-RU" sz="4800" dirty="0"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27280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</a:pPr>
            <a:endParaRPr lang="ru-RU" sz="2400" b="1" dirty="0" smtClean="0">
              <a:solidFill>
                <a:srgbClr val="FF0000"/>
              </a:solidFill>
              <a:ea typeface="Times New Roman"/>
              <a:cs typeface="Arial"/>
            </a:endParaRPr>
          </a:p>
          <a:p>
            <a:pPr marL="342900" lvl="0" indent="-342900"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Гьал</a:t>
            </a:r>
            <a:r>
              <a:rPr lang="ru-RU" sz="2400" b="1" dirty="0" smtClean="0">
                <a:solidFill>
                  <a:srgbClr val="FF0000"/>
                </a:solidFill>
                <a:ea typeface="Times New Roman"/>
                <a:cs typeface="Arial"/>
              </a:rPr>
              <a:t> х1арпаздасалъун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байбихьулел</a:t>
            </a:r>
            <a:r>
              <a:rPr lang="ru-RU" sz="2400" b="1" dirty="0" smtClean="0">
                <a:solidFill>
                  <a:srgbClr val="FF0000"/>
                </a:solidFill>
                <a:ea typeface="Times New Roman"/>
                <a:cs typeface="Arial"/>
              </a:rPr>
              <a:t> раг1аби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хъвай</a:t>
            </a:r>
            <a:endParaRPr lang="ru-RU" sz="2400" b="1" dirty="0" smtClean="0">
              <a:solidFill>
                <a:srgbClr val="FF0000"/>
              </a:solidFill>
              <a:ea typeface="Times New Roman"/>
              <a:cs typeface="Arial"/>
            </a:endParaRPr>
          </a:p>
          <a:p>
            <a:pPr marL="342900" lvl="0" indent="-342900" algn="ctr">
              <a:spcAft>
                <a:spcPts val="0"/>
              </a:spcAft>
            </a:pPr>
            <a:endParaRPr lang="ru-RU" sz="2400" b="1" dirty="0" smtClean="0">
              <a:solidFill>
                <a:srgbClr val="FF0000"/>
              </a:solidFill>
              <a:ea typeface="Times New Roman"/>
              <a:cs typeface="Arial"/>
            </a:endParaRPr>
          </a:p>
          <a:p>
            <a:pPr marL="342900" lvl="0" indent="-342900" algn="ctr"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76872"/>
            <a:ext cx="4968552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800" b="1" dirty="0" smtClean="0">
              <a:solidFill>
                <a:srgbClr val="7030A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       </a:t>
            </a:r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Г!г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!-</a:t>
            </a: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       </a:t>
            </a:r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Гьгь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-</a:t>
            </a: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       </a:t>
            </a:r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Гъ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гъ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-</a:t>
            </a: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       Х! </a:t>
            </a:r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х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!-</a:t>
            </a: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       </a:t>
            </a:r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Хьхь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-</a:t>
            </a: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       </a:t>
            </a:r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Хъ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хъ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-</a:t>
            </a:r>
          </a:p>
          <a:p>
            <a:pPr>
              <a:spcAft>
                <a:spcPts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276873"/>
            <a:ext cx="3456384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К! к!-</a:t>
            </a: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Кькь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-</a:t>
            </a: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Къкъ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-</a:t>
            </a: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Т!т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!-</a:t>
            </a: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Ч! ч!-</a:t>
            </a: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Ц! </a:t>
            </a:r>
            <a:r>
              <a:rPr lang="ru-RU" sz="2800" b="1" dirty="0" err="1" smtClean="0">
                <a:solidFill>
                  <a:srgbClr val="7030A0"/>
                </a:solidFill>
                <a:ea typeface="Times New Roman"/>
              </a:rPr>
              <a:t>ц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!-</a:t>
            </a:r>
            <a:endParaRPr lang="ru-RU" sz="28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Лълъ</a:t>
            </a:r>
            <a:r>
              <a:rPr lang="ru-RU" sz="28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</a:p>
          <a:p>
            <a:pPr lvl="0"/>
            <a:endParaRPr lang="ru-RU" sz="2800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640960" cy="63094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</a:pPr>
            <a:endParaRPr lang="ru-RU" sz="4400" b="1" dirty="0" smtClean="0">
              <a:solidFill>
                <a:srgbClr val="FF0000"/>
              </a:solidFill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</a:pPr>
            <a:r>
              <a:rPr lang="ru-RU" sz="4400" b="1" dirty="0" err="1" smtClean="0">
                <a:solidFill>
                  <a:srgbClr val="FF0000"/>
                </a:solidFill>
                <a:ea typeface="Times New Roman"/>
              </a:rPr>
              <a:t>Словарияб</a:t>
            </a:r>
            <a:r>
              <a:rPr lang="ru-RU" sz="4400" b="1" dirty="0" smtClean="0">
                <a:solidFill>
                  <a:srgbClr val="FF0000"/>
                </a:solidFill>
                <a:ea typeface="Times New Roman"/>
              </a:rPr>
              <a:t> х1алт1и.</a:t>
            </a: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002060"/>
                </a:solidFill>
                <a:ea typeface="Times New Roman"/>
              </a:rPr>
              <a:t>      </a:t>
            </a:r>
            <a:r>
              <a:rPr lang="ru-RU" sz="2400" dirty="0" err="1" smtClean="0">
                <a:solidFill>
                  <a:srgbClr val="002060"/>
                </a:solidFill>
                <a:ea typeface="Times New Roman"/>
              </a:rPr>
              <a:t>Метер</a:t>
            </a:r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> – завтра,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>          Г1ат1идаб – широкая,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>          </a:t>
            </a:r>
            <a:r>
              <a:rPr lang="ru-RU" sz="2400" dirty="0" err="1" smtClean="0">
                <a:solidFill>
                  <a:srgbClr val="002060"/>
                </a:solidFill>
                <a:ea typeface="Times New Roman"/>
              </a:rPr>
              <a:t>Ккве</a:t>
            </a:r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> – держи, имей,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>          </a:t>
            </a:r>
            <a:r>
              <a:rPr lang="ru-RU" sz="2400" dirty="0" err="1" smtClean="0">
                <a:solidFill>
                  <a:srgbClr val="002060"/>
                </a:solidFill>
                <a:ea typeface="Times New Roman"/>
              </a:rPr>
              <a:t>Пайда</a:t>
            </a:r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> – польза,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>          Г1айиб – вина.</a:t>
            </a: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280920" cy="58169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</a:pPr>
            <a:endParaRPr lang="ru-RU" sz="4000" b="1" dirty="0" smtClean="0">
              <a:solidFill>
                <a:srgbClr val="000000"/>
              </a:solidFill>
              <a:ea typeface="Times New Roman"/>
              <a:cs typeface="Arial"/>
            </a:endParaRPr>
          </a:p>
          <a:p>
            <a:pPr marL="342900" lvl="0" indent="-342900"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a typeface="Times New Roman"/>
                <a:cs typeface="Arial"/>
              </a:rPr>
              <a:t>Бицанк1аби ч1вай </a:t>
            </a:r>
            <a:endParaRPr lang="ru-RU" sz="40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ru-RU" sz="40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err="1" smtClean="0">
                <a:solidFill>
                  <a:srgbClr val="222222"/>
                </a:solidFill>
                <a:ea typeface="Times New Roman"/>
              </a:rPr>
              <a:t>Авлахъалда</a:t>
            </a:r>
            <a:r>
              <a:rPr lang="ru-RU" sz="3600" b="1" dirty="0" smtClean="0">
                <a:solidFill>
                  <a:srgbClr val="222222"/>
                </a:solidFill>
                <a:ea typeface="Times New Roman"/>
              </a:rPr>
              <a:t> рет1араб хъах1аб </a:t>
            </a:r>
            <a:r>
              <a:rPr lang="ru-RU" sz="3600" b="1" dirty="0" err="1" smtClean="0">
                <a:solidFill>
                  <a:srgbClr val="222222"/>
                </a:solidFill>
                <a:ea typeface="Times New Roman"/>
              </a:rPr>
              <a:t>буртина</a:t>
            </a:r>
            <a:endParaRPr lang="ru-RU" sz="3600" b="1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rgbClr val="22222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Синие зимние сумерки / Евгений Карл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92"/>
            <a:ext cx="9144000" cy="69151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5517232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a typeface="Times New Roman"/>
              </a:rPr>
              <a:t>(г1азу)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497</TotalTime>
  <Words>422</Words>
  <Application>Microsoft Office PowerPoint</Application>
  <PresentationFormat>Экран (4:3)</PresentationFormat>
  <Paragraphs>154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54</cp:revision>
  <dcterms:created xsi:type="dcterms:W3CDTF">2020-01-24T18:24:20Z</dcterms:created>
  <dcterms:modified xsi:type="dcterms:W3CDTF">2020-01-27T23:06:44Z</dcterms:modified>
</cp:coreProperties>
</file>