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5" r:id="rId4"/>
    <p:sldId id="258" r:id="rId5"/>
    <p:sldId id="270" r:id="rId6"/>
    <p:sldId id="263" r:id="rId7"/>
    <p:sldId id="267" r:id="rId8"/>
    <p:sldId id="261" r:id="rId9"/>
    <p:sldId id="262" r:id="rId10"/>
    <p:sldId id="259" r:id="rId11"/>
    <p:sldId id="264" r:id="rId12"/>
    <p:sldId id="266" r:id="rId13"/>
    <p:sldId id="269" r:id="rId14"/>
    <p:sldId id="274" r:id="rId15"/>
    <p:sldId id="257" r:id="rId16"/>
    <p:sldId id="265" r:id="rId17"/>
    <p:sldId id="268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d.multiurok.ru/html/2018/11/12/s_5be9d97adbac3/img3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ad1/00115c68-b5d918c9/img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061a/0000f079-1830a15a/img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3.infourok.ru/uploads/ex/068c/0000dd63-0a65a126/img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9" y="0"/>
            <a:ext cx="86409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ee8/000e8dd7-f49c0ae4/img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.znanio.ru/methodology/images/b5/7e/b57e8ad6ee6dfcbc42087f8d0078ec803b9d2e2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ada/0006c199-f2207364/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d.multiurok.ru/html/2019/04/06/s_5ca8f78f28e67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6fa/00018d99-0a884b75/img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574/0005be4b-65a5ec5a/img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1e7/00123dde-e764e27d/img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ee6/0003089d-48e120cf/hello_html_4099dd4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1e7/00123dde-e764e27d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574/0005be4b-65a5ec5a/img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ac4/000b7c73-3d91785d/img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00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ун гьаюраб къоялъ къулун т1адегун,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799288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d2/33/2aaf7d0d7b8f797960ccff53a9a92c18b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8f/7e/356d613be3abc991644a2e57183b1b21c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27/d8/a53a15773c6abd36a6b97de4e923212f6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f4/ec/63b3568d5e8391344400e50ab947169d6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ce/2d/7311f2a48b2c5857be7c86d9d59fd897f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c7/5e/5ecf1a55efd5b605239e91c3b45c5ae90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sammler.ru/uploads/monthly_01_2017/post-34072-0-22050200-1484859859_thum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344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16/25/fa5f80c4416b32fea72d8f9d451550e8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47/c2/2fa67cb285ed0a5c32e747efd85b840c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be/26/169c4ca92272d4811985789bcef78c75c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e2/9c/55c3a8e8cd1e6ae3d7ddd277faf7c30fb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уг1рул т1алъиялъул свин гьеч1еб чирахъ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c5/4e/f167d1abdfdd6582c989a7750dfc54de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40/33/257142e0952c70be7f0828931ff6a598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ижер Фаз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7b/bc/b5cff98c2be7c7924c15d66f184b73afc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0a/a8/b6ac8feaac2f0469ecb3b6cebeff079e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.znanio.ru/methodology/images/d1/98/d198c972a2ef82227cdea9d6956c126a584992cc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азуда юбилей баркулел ц1алдохъабиги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.znanio.ru/d5af0e/8a/0a/220f80579820852f902bfc740943260fe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гъистаналъул ц1ар раг1арай поэтесс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къобе:Фазу Г1алиевалъул «Кини» абураб хабар бицине лъаз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ркала г1инт1амуралъухъ! Лъик1аб раг1айги!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5.infourok.ru/uploads/ex/0486/000868f5-f8a7feab/hello_html_9c6e4f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57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d.multiurok.ru/html/2021/04/26/s_6086ffc7bd979/img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ae4/0018133b-3b575dbf/hello_html_47b0ee7f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fsd.multiurok.ru/html/2020/04/29/s_5ea8a15eb94c7/img1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ds04.infourok.ru/uploads/ex/0ae4/0018133b-3b575dbf/hello_html_1eb976d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84</TotalTime>
  <Words>0</Words>
  <Application>Microsoft Office PowerPoint</Application>
  <PresentationFormat>Экран (4:3)</PresentationFormat>
  <Paragraphs>0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komp</cp:lastModifiedBy>
  <cp:revision>10</cp:revision>
  <dcterms:created xsi:type="dcterms:W3CDTF">2022-03-23T06:50:28Z</dcterms:created>
  <dcterms:modified xsi:type="dcterms:W3CDTF">2022-03-23T10:21:49Z</dcterms:modified>
</cp:coreProperties>
</file>